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58400" cy="7772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558" y="1338"/>
      </p:cViewPr>
      <p:guideLst>
        <p:guide orient="horz" pos="2225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667" y="2203357"/>
            <a:ext cx="10015011" cy="336332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.png"/><Relationship Id="rId21" Type="http://schemas.openxmlformats.org/officeDocument/2006/relationships/image" Target="../media/image21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63" Type="http://schemas.openxmlformats.org/officeDocument/2006/relationships/image" Target="../media/image63.png"/><Relationship Id="rId68" Type="http://schemas.openxmlformats.org/officeDocument/2006/relationships/image" Target="../media/image68.png"/><Relationship Id="rId84" Type="http://schemas.openxmlformats.org/officeDocument/2006/relationships/image" Target="../media/image84.png"/><Relationship Id="rId89" Type="http://schemas.openxmlformats.org/officeDocument/2006/relationships/image" Target="../media/image89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92" Type="http://schemas.openxmlformats.org/officeDocument/2006/relationships/image" Target="../media/image9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9" Type="http://schemas.openxmlformats.org/officeDocument/2006/relationships/image" Target="../media/image29.png"/><Relationship Id="rId107" Type="http://schemas.openxmlformats.org/officeDocument/2006/relationships/image" Target="../media/image107.jpe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66" Type="http://schemas.openxmlformats.org/officeDocument/2006/relationships/image" Target="../media/image66.png"/><Relationship Id="rId74" Type="http://schemas.openxmlformats.org/officeDocument/2006/relationships/image" Target="../media/image74.png"/><Relationship Id="rId79" Type="http://schemas.openxmlformats.org/officeDocument/2006/relationships/image" Target="../media/image79.png"/><Relationship Id="rId87" Type="http://schemas.openxmlformats.org/officeDocument/2006/relationships/image" Target="../media/image87.png"/><Relationship Id="rId102" Type="http://schemas.openxmlformats.org/officeDocument/2006/relationships/image" Target="../media/image102.png"/><Relationship Id="rId5" Type="http://schemas.openxmlformats.org/officeDocument/2006/relationships/image" Target="../media/image5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90" Type="http://schemas.openxmlformats.org/officeDocument/2006/relationships/image" Target="../media/image90.png"/><Relationship Id="rId95" Type="http://schemas.openxmlformats.org/officeDocument/2006/relationships/image" Target="../media/image95.png"/><Relationship Id="rId19" Type="http://schemas.openxmlformats.org/officeDocument/2006/relationships/image" Target="../media/image1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64" Type="http://schemas.openxmlformats.org/officeDocument/2006/relationships/image" Target="../media/image64.png"/><Relationship Id="rId69" Type="http://schemas.openxmlformats.org/officeDocument/2006/relationships/image" Target="../media/image69.png"/><Relationship Id="rId77" Type="http://schemas.openxmlformats.org/officeDocument/2006/relationships/image" Target="../media/image77.png"/><Relationship Id="rId100" Type="http://schemas.openxmlformats.org/officeDocument/2006/relationships/image" Target="../media/image100.png"/><Relationship Id="rId105" Type="http://schemas.openxmlformats.org/officeDocument/2006/relationships/image" Target="../media/image105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93" Type="http://schemas.openxmlformats.org/officeDocument/2006/relationships/image" Target="../media/image93.png"/><Relationship Id="rId98" Type="http://schemas.openxmlformats.org/officeDocument/2006/relationships/image" Target="../media/image98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67" Type="http://schemas.openxmlformats.org/officeDocument/2006/relationships/image" Target="../media/image67.png"/><Relationship Id="rId103" Type="http://schemas.openxmlformats.org/officeDocument/2006/relationships/image" Target="../media/image103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70" Type="http://schemas.openxmlformats.org/officeDocument/2006/relationships/image" Target="../media/image70.pn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88" Type="http://schemas.openxmlformats.org/officeDocument/2006/relationships/image" Target="../media/image88.png"/><Relationship Id="rId91" Type="http://schemas.openxmlformats.org/officeDocument/2006/relationships/image" Target="../media/image91.png"/><Relationship Id="rId96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6" Type="http://schemas.openxmlformats.org/officeDocument/2006/relationships/image" Target="../media/image106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Relationship Id="rId94" Type="http://schemas.openxmlformats.org/officeDocument/2006/relationships/image" Target="../media/image94.png"/><Relationship Id="rId99" Type="http://schemas.openxmlformats.org/officeDocument/2006/relationships/image" Target="../media/image99.png"/><Relationship Id="rId101" Type="http://schemas.openxmlformats.org/officeDocument/2006/relationships/image" Target="../media/image10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9" Type="http://schemas.openxmlformats.org/officeDocument/2006/relationships/image" Target="../media/image39.png"/><Relationship Id="rId34" Type="http://schemas.openxmlformats.org/officeDocument/2006/relationships/image" Target="../media/image34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76" Type="http://schemas.openxmlformats.org/officeDocument/2006/relationships/image" Target="../media/image76.png"/><Relationship Id="rId97" Type="http://schemas.openxmlformats.org/officeDocument/2006/relationships/image" Target="../media/image97.png"/><Relationship Id="rId104" Type="http://schemas.openxmlformats.org/officeDocument/2006/relationships/image" Target="../media/image10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26" Type="http://schemas.openxmlformats.org/officeDocument/2006/relationships/image" Target="../media/image130.png"/><Relationship Id="rId3" Type="http://schemas.openxmlformats.org/officeDocument/2006/relationships/image" Target="../media/image109.png"/><Relationship Id="rId21" Type="http://schemas.openxmlformats.org/officeDocument/2006/relationships/image" Target="../media/image125.png"/><Relationship Id="rId7" Type="http://schemas.openxmlformats.org/officeDocument/2006/relationships/image" Target="../media/image113.png"/><Relationship Id="rId12" Type="http://schemas.openxmlformats.org/officeDocument/2006/relationships/image" Target="../media/image12.png"/><Relationship Id="rId17" Type="http://schemas.openxmlformats.org/officeDocument/2006/relationships/image" Target="../media/image121.png"/><Relationship Id="rId25" Type="http://schemas.openxmlformats.org/officeDocument/2006/relationships/image" Target="../media/image129.png"/><Relationship Id="rId2" Type="http://schemas.openxmlformats.org/officeDocument/2006/relationships/image" Target="../media/image108.png"/><Relationship Id="rId16" Type="http://schemas.openxmlformats.org/officeDocument/2006/relationships/image" Target="../media/image120.png"/><Relationship Id="rId20" Type="http://schemas.openxmlformats.org/officeDocument/2006/relationships/image" Target="../media/image1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.png"/><Relationship Id="rId11" Type="http://schemas.openxmlformats.org/officeDocument/2006/relationships/image" Target="../media/image11.png"/><Relationship Id="rId24" Type="http://schemas.openxmlformats.org/officeDocument/2006/relationships/image" Target="../media/image128.png"/><Relationship Id="rId5" Type="http://schemas.openxmlformats.org/officeDocument/2006/relationships/image" Target="../media/image111.png"/><Relationship Id="rId15" Type="http://schemas.openxmlformats.org/officeDocument/2006/relationships/image" Target="../media/image119.png"/><Relationship Id="rId23" Type="http://schemas.openxmlformats.org/officeDocument/2006/relationships/image" Target="../media/image127.png"/><Relationship Id="rId28" Type="http://schemas.openxmlformats.org/officeDocument/2006/relationships/image" Target="../media/image132.png"/><Relationship Id="rId10" Type="http://schemas.openxmlformats.org/officeDocument/2006/relationships/image" Target="../media/image116.png"/><Relationship Id="rId19" Type="http://schemas.openxmlformats.org/officeDocument/2006/relationships/image" Target="../media/image123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18.png"/><Relationship Id="rId22" Type="http://schemas.openxmlformats.org/officeDocument/2006/relationships/image" Target="../media/image126.png"/><Relationship Id="rId27" Type="http://schemas.openxmlformats.org/officeDocument/2006/relationships/image" Target="../media/image1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2.png"/><Relationship Id="rId18" Type="http://schemas.openxmlformats.org/officeDocument/2006/relationships/image" Target="../media/image147.jpe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openxmlformats.org/officeDocument/2006/relationships/image" Target="../media/image12.png"/><Relationship Id="rId17" Type="http://schemas.openxmlformats.org/officeDocument/2006/relationships/image" Target="../media/image146.jpeg"/><Relationship Id="rId2" Type="http://schemas.openxmlformats.org/officeDocument/2006/relationships/image" Target="../media/image133.png"/><Relationship Id="rId16" Type="http://schemas.openxmlformats.org/officeDocument/2006/relationships/image" Target="../media/image14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7.png"/><Relationship Id="rId11" Type="http://schemas.openxmlformats.org/officeDocument/2006/relationships/image" Target="../media/image11.png"/><Relationship Id="rId5" Type="http://schemas.openxmlformats.org/officeDocument/2006/relationships/image" Target="../media/image136.png"/><Relationship Id="rId15" Type="http://schemas.openxmlformats.org/officeDocument/2006/relationships/image" Target="../media/image144.jpeg"/><Relationship Id="rId10" Type="http://schemas.openxmlformats.org/officeDocument/2006/relationships/image" Target="../media/image141.png"/><Relationship Id="rId19" Type="http://schemas.openxmlformats.org/officeDocument/2006/relationships/image" Target="../media/image148.jpe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43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1.png"/><Relationship Id="rId21" Type="http://schemas.openxmlformats.org/officeDocument/2006/relationships/image" Target="../media/image166.png"/><Relationship Id="rId42" Type="http://schemas.openxmlformats.org/officeDocument/2006/relationships/image" Target="../media/image187.png"/><Relationship Id="rId47" Type="http://schemas.openxmlformats.org/officeDocument/2006/relationships/image" Target="../media/image192.png"/><Relationship Id="rId63" Type="http://schemas.openxmlformats.org/officeDocument/2006/relationships/image" Target="../media/image208.png"/><Relationship Id="rId68" Type="http://schemas.openxmlformats.org/officeDocument/2006/relationships/image" Target="../media/image213.png"/><Relationship Id="rId84" Type="http://schemas.openxmlformats.org/officeDocument/2006/relationships/image" Target="../media/image229.png"/><Relationship Id="rId89" Type="http://schemas.openxmlformats.org/officeDocument/2006/relationships/image" Target="../media/image234.png"/><Relationship Id="rId7" Type="http://schemas.openxmlformats.org/officeDocument/2006/relationships/image" Target="../media/image154.png"/><Relationship Id="rId71" Type="http://schemas.openxmlformats.org/officeDocument/2006/relationships/image" Target="../media/image216.png"/><Relationship Id="rId92" Type="http://schemas.openxmlformats.org/officeDocument/2006/relationships/image" Target="../media/image237.png"/><Relationship Id="rId2" Type="http://schemas.openxmlformats.org/officeDocument/2006/relationships/image" Target="../media/image149.png"/><Relationship Id="rId16" Type="http://schemas.openxmlformats.org/officeDocument/2006/relationships/image" Target="../media/image161.png"/><Relationship Id="rId29" Type="http://schemas.openxmlformats.org/officeDocument/2006/relationships/image" Target="../media/image174.png"/><Relationship Id="rId11" Type="http://schemas.openxmlformats.org/officeDocument/2006/relationships/image" Target="../media/image11.png"/><Relationship Id="rId24" Type="http://schemas.openxmlformats.org/officeDocument/2006/relationships/image" Target="../media/image169.png"/><Relationship Id="rId32" Type="http://schemas.openxmlformats.org/officeDocument/2006/relationships/image" Target="../media/image177.png"/><Relationship Id="rId37" Type="http://schemas.openxmlformats.org/officeDocument/2006/relationships/image" Target="../media/image182.png"/><Relationship Id="rId40" Type="http://schemas.openxmlformats.org/officeDocument/2006/relationships/image" Target="../media/image185.png"/><Relationship Id="rId45" Type="http://schemas.openxmlformats.org/officeDocument/2006/relationships/image" Target="../media/image190.png"/><Relationship Id="rId53" Type="http://schemas.openxmlformats.org/officeDocument/2006/relationships/image" Target="../media/image198.png"/><Relationship Id="rId58" Type="http://schemas.openxmlformats.org/officeDocument/2006/relationships/image" Target="../media/image203.png"/><Relationship Id="rId66" Type="http://schemas.openxmlformats.org/officeDocument/2006/relationships/image" Target="../media/image211.png"/><Relationship Id="rId74" Type="http://schemas.openxmlformats.org/officeDocument/2006/relationships/image" Target="../media/image219.png"/><Relationship Id="rId79" Type="http://schemas.openxmlformats.org/officeDocument/2006/relationships/image" Target="../media/image224.png"/><Relationship Id="rId87" Type="http://schemas.openxmlformats.org/officeDocument/2006/relationships/image" Target="../media/image232.png"/><Relationship Id="rId102" Type="http://schemas.openxmlformats.org/officeDocument/2006/relationships/image" Target="../media/image247.png"/><Relationship Id="rId5" Type="http://schemas.openxmlformats.org/officeDocument/2006/relationships/image" Target="../media/image152.png"/><Relationship Id="rId61" Type="http://schemas.openxmlformats.org/officeDocument/2006/relationships/image" Target="../media/image206.png"/><Relationship Id="rId82" Type="http://schemas.openxmlformats.org/officeDocument/2006/relationships/image" Target="../media/image227.png"/><Relationship Id="rId90" Type="http://schemas.openxmlformats.org/officeDocument/2006/relationships/image" Target="../media/image235.png"/><Relationship Id="rId95" Type="http://schemas.openxmlformats.org/officeDocument/2006/relationships/image" Target="../media/image240.png"/><Relationship Id="rId19" Type="http://schemas.openxmlformats.org/officeDocument/2006/relationships/image" Target="../media/image164.png"/><Relationship Id="rId14" Type="http://schemas.openxmlformats.org/officeDocument/2006/relationships/image" Target="../media/image159.png"/><Relationship Id="rId22" Type="http://schemas.openxmlformats.org/officeDocument/2006/relationships/image" Target="../media/image167.png"/><Relationship Id="rId27" Type="http://schemas.openxmlformats.org/officeDocument/2006/relationships/image" Target="../media/image172.png"/><Relationship Id="rId30" Type="http://schemas.openxmlformats.org/officeDocument/2006/relationships/image" Target="../media/image175.png"/><Relationship Id="rId35" Type="http://schemas.openxmlformats.org/officeDocument/2006/relationships/image" Target="../media/image180.png"/><Relationship Id="rId43" Type="http://schemas.openxmlformats.org/officeDocument/2006/relationships/image" Target="../media/image188.png"/><Relationship Id="rId48" Type="http://schemas.openxmlformats.org/officeDocument/2006/relationships/image" Target="../media/image193.png"/><Relationship Id="rId56" Type="http://schemas.openxmlformats.org/officeDocument/2006/relationships/image" Target="../media/image201.png"/><Relationship Id="rId64" Type="http://schemas.openxmlformats.org/officeDocument/2006/relationships/image" Target="../media/image209.png"/><Relationship Id="rId69" Type="http://schemas.openxmlformats.org/officeDocument/2006/relationships/image" Target="../media/image214.png"/><Relationship Id="rId77" Type="http://schemas.openxmlformats.org/officeDocument/2006/relationships/image" Target="../media/image222.png"/><Relationship Id="rId100" Type="http://schemas.openxmlformats.org/officeDocument/2006/relationships/image" Target="../media/image245.png"/><Relationship Id="rId105" Type="http://schemas.openxmlformats.org/officeDocument/2006/relationships/image" Target="../media/image250.png"/><Relationship Id="rId8" Type="http://schemas.openxmlformats.org/officeDocument/2006/relationships/image" Target="../media/image155.png"/><Relationship Id="rId51" Type="http://schemas.openxmlformats.org/officeDocument/2006/relationships/image" Target="../media/image196.png"/><Relationship Id="rId72" Type="http://schemas.openxmlformats.org/officeDocument/2006/relationships/image" Target="../media/image217.png"/><Relationship Id="rId80" Type="http://schemas.openxmlformats.org/officeDocument/2006/relationships/image" Target="../media/image225.png"/><Relationship Id="rId85" Type="http://schemas.openxmlformats.org/officeDocument/2006/relationships/image" Target="../media/image230.png"/><Relationship Id="rId93" Type="http://schemas.openxmlformats.org/officeDocument/2006/relationships/image" Target="../media/image238.png"/><Relationship Id="rId98" Type="http://schemas.openxmlformats.org/officeDocument/2006/relationships/image" Target="../media/image243.png"/><Relationship Id="rId3" Type="http://schemas.openxmlformats.org/officeDocument/2006/relationships/image" Target="../media/image150.png"/><Relationship Id="rId12" Type="http://schemas.openxmlformats.org/officeDocument/2006/relationships/image" Target="../media/image12.png"/><Relationship Id="rId17" Type="http://schemas.openxmlformats.org/officeDocument/2006/relationships/image" Target="../media/image162.png"/><Relationship Id="rId25" Type="http://schemas.openxmlformats.org/officeDocument/2006/relationships/image" Target="../media/image170.png"/><Relationship Id="rId33" Type="http://schemas.openxmlformats.org/officeDocument/2006/relationships/image" Target="../media/image178.png"/><Relationship Id="rId38" Type="http://schemas.openxmlformats.org/officeDocument/2006/relationships/image" Target="../media/image183.png"/><Relationship Id="rId46" Type="http://schemas.openxmlformats.org/officeDocument/2006/relationships/image" Target="../media/image191.png"/><Relationship Id="rId59" Type="http://schemas.openxmlformats.org/officeDocument/2006/relationships/image" Target="../media/image204.png"/><Relationship Id="rId67" Type="http://schemas.openxmlformats.org/officeDocument/2006/relationships/image" Target="../media/image212.png"/><Relationship Id="rId103" Type="http://schemas.openxmlformats.org/officeDocument/2006/relationships/image" Target="../media/image248.png"/><Relationship Id="rId20" Type="http://schemas.openxmlformats.org/officeDocument/2006/relationships/image" Target="../media/image165.png"/><Relationship Id="rId41" Type="http://schemas.openxmlformats.org/officeDocument/2006/relationships/image" Target="../media/image186.png"/><Relationship Id="rId54" Type="http://schemas.openxmlformats.org/officeDocument/2006/relationships/image" Target="../media/image199.png"/><Relationship Id="rId62" Type="http://schemas.openxmlformats.org/officeDocument/2006/relationships/image" Target="../media/image207.png"/><Relationship Id="rId70" Type="http://schemas.openxmlformats.org/officeDocument/2006/relationships/image" Target="../media/image215.png"/><Relationship Id="rId75" Type="http://schemas.openxmlformats.org/officeDocument/2006/relationships/image" Target="../media/image220.png"/><Relationship Id="rId83" Type="http://schemas.openxmlformats.org/officeDocument/2006/relationships/image" Target="../media/image228.png"/><Relationship Id="rId88" Type="http://schemas.openxmlformats.org/officeDocument/2006/relationships/image" Target="../media/image233.png"/><Relationship Id="rId91" Type="http://schemas.openxmlformats.org/officeDocument/2006/relationships/image" Target="../media/image236.png"/><Relationship Id="rId96" Type="http://schemas.openxmlformats.org/officeDocument/2006/relationships/image" Target="../media/image2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png"/><Relationship Id="rId15" Type="http://schemas.openxmlformats.org/officeDocument/2006/relationships/image" Target="../media/image160.png"/><Relationship Id="rId23" Type="http://schemas.openxmlformats.org/officeDocument/2006/relationships/image" Target="../media/image168.png"/><Relationship Id="rId28" Type="http://schemas.openxmlformats.org/officeDocument/2006/relationships/image" Target="../media/image173.png"/><Relationship Id="rId36" Type="http://schemas.openxmlformats.org/officeDocument/2006/relationships/image" Target="../media/image181.png"/><Relationship Id="rId49" Type="http://schemas.openxmlformats.org/officeDocument/2006/relationships/image" Target="../media/image194.png"/><Relationship Id="rId57" Type="http://schemas.openxmlformats.org/officeDocument/2006/relationships/image" Target="../media/image202.png"/><Relationship Id="rId10" Type="http://schemas.openxmlformats.org/officeDocument/2006/relationships/image" Target="../media/image157.png"/><Relationship Id="rId31" Type="http://schemas.openxmlformats.org/officeDocument/2006/relationships/image" Target="../media/image176.png"/><Relationship Id="rId44" Type="http://schemas.openxmlformats.org/officeDocument/2006/relationships/image" Target="../media/image189.png"/><Relationship Id="rId52" Type="http://schemas.openxmlformats.org/officeDocument/2006/relationships/image" Target="../media/image197.png"/><Relationship Id="rId60" Type="http://schemas.openxmlformats.org/officeDocument/2006/relationships/image" Target="../media/image205.png"/><Relationship Id="rId65" Type="http://schemas.openxmlformats.org/officeDocument/2006/relationships/image" Target="../media/image210.png"/><Relationship Id="rId73" Type="http://schemas.openxmlformats.org/officeDocument/2006/relationships/image" Target="../media/image218.png"/><Relationship Id="rId78" Type="http://schemas.openxmlformats.org/officeDocument/2006/relationships/image" Target="../media/image223.png"/><Relationship Id="rId81" Type="http://schemas.openxmlformats.org/officeDocument/2006/relationships/image" Target="../media/image226.png"/><Relationship Id="rId86" Type="http://schemas.openxmlformats.org/officeDocument/2006/relationships/image" Target="../media/image231.png"/><Relationship Id="rId94" Type="http://schemas.openxmlformats.org/officeDocument/2006/relationships/image" Target="../media/image239.png"/><Relationship Id="rId99" Type="http://schemas.openxmlformats.org/officeDocument/2006/relationships/image" Target="../media/image244.png"/><Relationship Id="rId101" Type="http://schemas.openxmlformats.org/officeDocument/2006/relationships/image" Target="../media/image246.png"/><Relationship Id="rId4" Type="http://schemas.openxmlformats.org/officeDocument/2006/relationships/image" Target="../media/image151.png"/><Relationship Id="rId9" Type="http://schemas.openxmlformats.org/officeDocument/2006/relationships/image" Target="../media/image156.png"/><Relationship Id="rId13" Type="http://schemas.openxmlformats.org/officeDocument/2006/relationships/image" Target="../media/image158.png"/><Relationship Id="rId18" Type="http://schemas.openxmlformats.org/officeDocument/2006/relationships/image" Target="../media/image163.png"/><Relationship Id="rId39" Type="http://schemas.openxmlformats.org/officeDocument/2006/relationships/image" Target="../media/image184.png"/><Relationship Id="rId34" Type="http://schemas.openxmlformats.org/officeDocument/2006/relationships/image" Target="../media/image179.png"/><Relationship Id="rId50" Type="http://schemas.openxmlformats.org/officeDocument/2006/relationships/image" Target="../media/image195.png"/><Relationship Id="rId55" Type="http://schemas.openxmlformats.org/officeDocument/2006/relationships/image" Target="../media/image200.png"/><Relationship Id="rId76" Type="http://schemas.openxmlformats.org/officeDocument/2006/relationships/image" Target="../media/image221.png"/><Relationship Id="rId97" Type="http://schemas.openxmlformats.org/officeDocument/2006/relationships/image" Target="../media/image242.png"/><Relationship Id="rId104" Type="http://schemas.openxmlformats.org/officeDocument/2006/relationships/image" Target="../media/image24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13" Type="http://schemas.openxmlformats.org/officeDocument/2006/relationships/image" Target="../media/image260.png"/><Relationship Id="rId18" Type="http://schemas.openxmlformats.org/officeDocument/2006/relationships/image" Target="../media/image265.png"/><Relationship Id="rId26" Type="http://schemas.openxmlformats.org/officeDocument/2006/relationships/image" Target="../media/image273.png"/><Relationship Id="rId39" Type="http://schemas.openxmlformats.org/officeDocument/2006/relationships/image" Target="../media/image286.png"/><Relationship Id="rId3" Type="http://schemas.openxmlformats.org/officeDocument/2006/relationships/image" Target="../media/image252.png"/><Relationship Id="rId21" Type="http://schemas.openxmlformats.org/officeDocument/2006/relationships/image" Target="../media/image268.png"/><Relationship Id="rId34" Type="http://schemas.openxmlformats.org/officeDocument/2006/relationships/image" Target="../media/image281.png"/><Relationship Id="rId42" Type="http://schemas.openxmlformats.org/officeDocument/2006/relationships/image" Target="../media/image289.png"/><Relationship Id="rId47" Type="http://schemas.openxmlformats.org/officeDocument/2006/relationships/image" Target="../media/image294.jpeg"/><Relationship Id="rId7" Type="http://schemas.openxmlformats.org/officeDocument/2006/relationships/image" Target="../media/image256.png"/><Relationship Id="rId12" Type="http://schemas.openxmlformats.org/officeDocument/2006/relationships/image" Target="../media/image12.png"/><Relationship Id="rId17" Type="http://schemas.openxmlformats.org/officeDocument/2006/relationships/image" Target="../media/image264.png"/><Relationship Id="rId25" Type="http://schemas.openxmlformats.org/officeDocument/2006/relationships/image" Target="../media/image272.png"/><Relationship Id="rId33" Type="http://schemas.openxmlformats.org/officeDocument/2006/relationships/image" Target="../media/image280.png"/><Relationship Id="rId38" Type="http://schemas.openxmlformats.org/officeDocument/2006/relationships/image" Target="../media/image285.png"/><Relationship Id="rId46" Type="http://schemas.openxmlformats.org/officeDocument/2006/relationships/image" Target="../media/image293.png"/><Relationship Id="rId2" Type="http://schemas.openxmlformats.org/officeDocument/2006/relationships/image" Target="../media/image251.png"/><Relationship Id="rId16" Type="http://schemas.openxmlformats.org/officeDocument/2006/relationships/image" Target="../media/image263.png"/><Relationship Id="rId20" Type="http://schemas.openxmlformats.org/officeDocument/2006/relationships/image" Target="../media/image267.png"/><Relationship Id="rId29" Type="http://schemas.openxmlformats.org/officeDocument/2006/relationships/image" Target="../media/image276.png"/><Relationship Id="rId41" Type="http://schemas.openxmlformats.org/officeDocument/2006/relationships/image" Target="../media/image28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5.png"/><Relationship Id="rId11" Type="http://schemas.openxmlformats.org/officeDocument/2006/relationships/image" Target="../media/image11.png"/><Relationship Id="rId24" Type="http://schemas.openxmlformats.org/officeDocument/2006/relationships/image" Target="../media/image271.png"/><Relationship Id="rId32" Type="http://schemas.openxmlformats.org/officeDocument/2006/relationships/image" Target="../media/image279.png"/><Relationship Id="rId37" Type="http://schemas.openxmlformats.org/officeDocument/2006/relationships/image" Target="../media/image284.png"/><Relationship Id="rId40" Type="http://schemas.openxmlformats.org/officeDocument/2006/relationships/image" Target="../media/image287.png"/><Relationship Id="rId45" Type="http://schemas.openxmlformats.org/officeDocument/2006/relationships/image" Target="../media/image292.png"/><Relationship Id="rId5" Type="http://schemas.openxmlformats.org/officeDocument/2006/relationships/image" Target="../media/image254.png"/><Relationship Id="rId15" Type="http://schemas.openxmlformats.org/officeDocument/2006/relationships/image" Target="../media/image262.png"/><Relationship Id="rId23" Type="http://schemas.openxmlformats.org/officeDocument/2006/relationships/image" Target="../media/image270.png"/><Relationship Id="rId28" Type="http://schemas.openxmlformats.org/officeDocument/2006/relationships/image" Target="../media/image275.png"/><Relationship Id="rId36" Type="http://schemas.openxmlformats.org/officeDocument/2006/relationships/image" Target="../media/image283.png"/><Relationship Id="rId10" Type="http://schemas.openxmlformats.org/officeDocument/2006/relationships/image" Target="../media/image259.png"/><Relationship Id="rId19" Type="http://schemas.openxmlformats.org/officeDocument/2006/relationships/image" Target="../media/image266.png"/><Relationship Id="rId31" Type="http://schemas.openxmlformats.org/officeDocument/2006/relationships/image" Target="../media/image278.png"/><Relationship Id="rId44" Type="http://schemas.openxmlformats.org/officeDocument/2006/relationships/image" Target="../media/image291.png"/><Relationship Id="rId4" Type="http://schemas.openxmlformats.org/officeDocument/2006/relationships/image" Target="../media/image253.png"/><Relationship Id="rId9" Type="http://schemas.openxmlformats.org/officeDocument/2006/relationships/image" Target="../media/image258.png"/><Relationship Id="rId14" Type="http://schemas.openxmlformats.org/officeDocument/2006/relationships/image" Target="../media/image261.png"/><Relationship Id="rId22" Type="http://schemas.openxmlformats.org/officeDocument/2006/relationships/image" Target="../media/image269.png"/><Relationship Id="rId27" Type="http://schemas.openxmlformats.org/officeDocument/2006/relationships/image" Target="../media/image274.png"/><Relationship Id="rId30" Type="http://schemas.openxmlformats.org/officeDocument/2006/relationships/image" Target="../media/image277.png"/><Relationship Id="rId35" Type="http://schemas.openxmlformats.org/officeDocument/2006/relationships/image" Target="../media/image282.png"/><Relationship Id="rId43" Type="http://schemas.openxmlformats.org/officeDocument/2006/relationships/image" Target="../media/image29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4.png"/><Relationship Id="rId18" Type="http://schemas.openxmlformats.org/officeDocument/2006/relationships/image" Target="../media/image309.png"/><Relationship Id="rId26" Type="http://schemas.openxmlformats.org/officeDocument/2006/relationships/image" Target="../media/image317.png"/><Relationship Id="rId39" Type="http://schemas.openxmlformats.org/officeDocument/2006/relationships/image" Target="../media/image330.png"/><Relationship Id="rId21" Type="http://schemas.openxmlformats.org/officeDocument/2006/relationships/image" Target="../media/image312.png"/><Relationship Id="rId34" Type="http://schemas.openxmlformats.org/officeDocument/2006/relationships/image" Target="../media/image325.png"/><Relationship Id="rId42" Type="http://schemas.openxmlformats.org/officeDocument/2006/relationships/image" Target="../media/image333.png"/><Relationship Id="rId47" Type="http://schemas.openxmlformats.org/officeDocument/2006/relationships/image" Target="../media/image338.png"/><Relationship Id="rId50" Type="http://schemas.openxmlformats.org/officeDocument/2006/relationships/image" Target="../media/image341.png"/><Relationship Id="rId55" Type="http://schemas.openxmlformats.org/officeDocument/2006/relationships/image" Target="../media/image346.png"/><Relationship Id="rId63" Type="http://schemas.openxmlformats.org/officeDocument/2006/relationships/image" Target="../media/image354.png"/><Relationship Id="rId68" Type="http://schemas.openxmlformats.org/officeDocument/2006/relationships/image" Target="../media/image359.png"/><Relationship Id="rId76" Type="http://schemas.openxmlformats.org/officeDocument/2006/relationships/image" Target="../media/image367.png"/><Relationship Id="rId84" Type="http://schemas.openxmlformats.org/officeDocument/2006/relationships/image" Target="../media/image375.png"/><Relationship Id="rId89" Type="http://schemas.openxmlformats.org/officeDocument/2006/relationships/image" Target="../media/image380.png"/><Relationship Id="rId7" Type="http://schemas.openxmlformats.org/officeDocument/2006/relationships/image" Target="../media/image300.png"/><Relationship Id="rId71" Type="http://schemas.openxmlformats.org/officeDocument/2006/relationships/image" Target="../media/image362.png"/><Relationship Id="rId92" Type="http://schemas.openxmlformats.org/officeDocument/2006/relationships/image" Target="../media/image383.png"/><Relationship Id="rId2" Type="http://schemas.openxmlformats.org/officeDocument/2006/relationships/image" Target="../media/image295.png"/><Relationship Id="rId16" Type="http://schemas.openxmlformats.org/officeDocument/2006/relationships/image" Target="../media/image307.png"/><Relationship Id="rId29" Type="http://schemas.openxmlformats.org/officeDocument/2006/relationships/image" Target="../media/image320.png"/><Relationship Id="rId11" Type="http://schemas.openxmlformats.org/officeDocument/2006/relationships/image" Target="../media/image11.png"/><Relationship Id="rId24" Type="http://schemas.openxmlformats.org/officeDocument/2006/relationships/image" Target="../media/image315.png"/><Relationship Id="rId32" Type="http://schemas.openxmlformats.org/officeDocument/2006/relationships/image" Target="../media/image323.png"/><Relationship Id="rId37" Type="http://schemas.openxmlformats.org/officeDocument/2006/relationships/image" Target="../media/image328.png"/><Relationship Id="rId40" Type="http://schemas.openxmlformats.org/officeDocument/2006/relationships/image" Target="../media/image331.png"/><Relationship Id="rId45" Type="http://schemas.openxmlformats.org/officeDocument/2006/relationships/image" Target="../media/image336.png"/><Relationship Id="rId53" Type="http://schemas.openxmlformats.org/officeDocument/2006/relationships/image" Target="../media/image344.png"/><Relationship Id="rId58" Type="http://schemas.openxmlformats.org/officeDocument/2006/relationships/image" Target="../media/image349.png"/><Relationship Id="rId66" Type="http://schemas.openxmlformats.org/officeDocument/2006/relationships/image" Target="../media/image357.png"/><Relationship Id="rId74" Type="http://schemas.openxmlformats.org/officeDocument/2006/relationships/image" Target="../media/image365.png"/><Relationship Id="rId79" Type="http://schemas.openxmlformats.org/officeDocument/2006/relationships/image" Target="../media/image370.png"/><Relationship Id="rId87" Type="http://schemas.openxmlformats.org/officeDocument/2006/relationships/image" Target="../media/image378.png"/><Relationship Id="rId5" Type="http://schemas.openxmlformats.org/officeDocument/2006/relationships/image" Target="../media/image298.png"/><Relationship Id="rId61" Type="http://schemas.openxmlformats.org/officeDocument/2006/relationships/image" Target="../media/image352.png"/><Relationship Id="rId82" Type="http://schemas.openxmlformats.org/officeDocument/2006/relationships/image" Target="../media/image373.png"/><Relationship Id="rId90" Type="http://schemas.openxmlformats.org/officeDocument/2006/relationships/image" Target="../media/image381.png"/><Relationship Id="rId19" Type="http://schemas.openxmlformats.org/officeDocument/2006/relationships/image" Target="../media/image310.png"/><Relationship Id="rId14" Type="http://schemas.openxmlformats.org/officeDocument/2006/relationships/image" Target="../media/image305.png"/><Relationship Id="rId22" Type="http://schemas.openxmlformats.org/officeDocument/2006/relationships/image" Target="../media/image313.png"/><Relationship Id="rId27" Type="http://schemas.openxmlformats.org/officeDocument/2006/relationships/image" Target="../media/image318.png"/><Relationship Id="rId30" Type="http://schemas.openxmlformats.org/officeDocument/2006/relationships/image" Target="../media/image321.png"/><Relationship Id="rId35" Type="http://schemas.openxmlformats.org/officeDocument/2006/relationships/image" Target="../media/image326.png"/><Relationship Id="rId43" Type="http://schemas.openxmlformats.org/officeDocument/2006/relationships/image" Target="../media/image334.png"/><Relationship Id="rId48" Type="http://schemas.openxmlformats.org/officeDocument/2006/relationships/image" Target="../media/image339.png"/><Relationship Id="rId56" Type="http://schemas.openxmlformats.org/officeDocument/2006/relationships/image" Target="../media/image347.png"/><Relationship Id="rId64" Type="http://schemas.openxmlformats.org/officeDocument/2006/relationships/image" Target="../media/image355.png"/><Relationship Id="rId69" Type="http://schemas.openxmlformats.org/officeDocument/2006/relationships/image" Target="../media/image360.png"/><Relationship Id="rId77" Type="http://schemas.openxmlformats.org/officeDocument/2006/relationships/image" Target="../media/image368.png"/><Relationship Id="rId8" Type="http://schemas.openxmlformats.org/officeDocument/2006/relationships/image" Target="../media/image301.png"/><Relationship Id="rId51" Type="http://schemas.openxmlformats.org/officeDocument/2006/relationships/image" Target="../media/image342.png"/><Relationship Id="rId72" Type="http://schemas.openxmlformats.org/officeDocument/2006/relationships/image" Target="../media/image363.png"/><Relationship Id="rId80" Type="http://schemas.openxmlformats.org/officeDocument/2006/relationships/image" Target="../media/image371.png"/><Relationship Id="rId85" Type="http://schemas.openxmlformats.org/officeDocument/2006/relationships/image" Target="../media/image376.png"/><Relationship Id="rId93" Type="http://schemas.openxmlformats.org/officeDocument/2006/relationships/image" Target="../media/image384.png"/><Relationship Id="rId3" Type="http://schemas.openxmlformats.org/officeDocument/2006/relationships/image" Target="../media/image296.png"/><Relationship Id="rId12" Type="http://schemas.openxmlformats.org/officeDocument/2006/relationships/image" Target="../media/image12.png"/><Relationship Id="rId17" Type="http://schemas.openxmlformats.org/officeDocument/2006/relationships/image" Target="../media/image308.png"/><Relationship Id="rId25" Type="http://schemas.openxmlformats.org/officeDocument/2006/relationships/image" Target="../media/image316.png"/><Relationship Id="rId33" Type="http://schemas.openxmlformats.org/officeDocument/2006/relationships/image" Target="../media/image324.png"/><Relationship Id="rId38" Type="http://schemas.openxmlformats.org/officeDocument/2006/relationships/image" Target="../media/image329.png"/><Relationship Id="rId46" Type="http://schemas.openxmlformats.org/officeDocument/2006/relationships/image" Target="../media/image337.png"/><Relationship Id="rId59" Type="http://schemas.openxmlformats.org/officeDocument/2006/relationships/image" Target="../media/image350.png"/><Relationship Id="rId67" Type="http://schemas.openxmlformats.org/officeDocument/2006/relationships/image" Target="../media/image358.png"/><Relationship Id="rId20" Type="http://schemas.openxmlformats.org/officeDocument/2006/relationships/image" Target="../media/image311.png"/><Relationship Id="rId41" Type="http://schemas.openxmlformats.org/officeDocument/2006/relationships/image" Target="../media/image332.png"/><Relationship Id="rId54" Type="http://schemas.openxmlformats.org/officeDocument/2006/relationships/image" Target="../media/image345.png"/><Relationship Id="rId62" Type="http://schemas.openxmlformats.org/officeDocument/2006/relationships/image" Target="../media/image353.png"/><Relationship Id="rId70" Type="http://schemas.openxmlformats.org/officeDocument/2006/relationships/image" Target="../media/image361.png"/><Relationship Id="rId75" Type="http://schemas.openxmlformats.org/officeDocument/2006/relationships/image" Target="../media/image366.png"/><Relationship Id="rId83" Type="http://schemas.openxmlformats.org/officeDocument/2006/relationships/image" Target="../media/image374.png"/><Relationship Id="rId88" Type="http://schemas.openxmlformats.org/officeDocument/2006/relationships/image" Target="../media/image379.png"/><Relationship Id="rId91" Type="http://schemas.openxmlformats.org/officeDocument/2006/relationships/image" Target="../media/image3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9.png"/><Relationship Id="rId15" Type="http://schemas.openxmlformats.org/officeDocument/2006/relationships/image" Target="../media/image306.png"/><Relationship Id="rId23" Type="http://schemas.openxmlformats.org/officeDocument/2006/relationships/image" Target="../media/image314.png"/><Relationship Id="rId28" Type="http://schemas.openxmlformats.org/officeDocument/2006/relationships/image" Target="../media/image319.png"/><Relationship Id="rId36" Type="http://schemas.openxmlformats.org/officeDocument/2006/relationships/image" Target="../media/image327.png"/><Relationship Id="rId49" Type="http://schemas.openxmlformats.org/officeDocument/2006/relationships/image" Target="../media/image340.png"/><Relationship Id="rId57" Type="http://schemas.openxmlformats.org/officeDocument/2006/relationships/image" Target="../media/image348.png"/><Relationship Id="rId10" Type="http://schemas.openxmlformats.org/officeDocument/2006/relationships/image" Target="../media/image303.png"/><Relationship Id="rId31" Type="http://schemas.openxmlformats.org/officeDocument/2006/relationships/image" Target="../media/image322.png"/><Relationship Id="rId44" Type="http://schemas.openxmlformats.org/officeDocument/2006/relationships/image" Target="../media/image335.png"/><Relationship Id="rId52" Type="http://schemas.openxmlformats.org/officeDocument/2006/relationships/image" Target="../media/image343.png"/><Relationship Id="rId60" Type="http://schemas.openxmlformats.org/officeDocument/2006/relationships/image" Target="../media/image351.png"/><Relationship Id="rId65" Type="http://schemas.openxmlformats.org/officeDocument/2006/relationships/image" Target="../media/image356.png"/><Relationship Id="rId73" Type="http://schemas.openxmlformats.org/officeDocument/2006/relationships/image" Target="../media/image364.png"/><Relationship Id="rId78" Type="http://schemas.openxmlformats.org/officeDocument/2006/relationships/image" Target="../media/image369.png"/><Relationship Id="rId81" Type="http://schemas.openxmlformats.org/officeDocument/2006/relationships/image" Target="../media/image372.png"/><Relationship Id="rId86" Type="http://schemas.openxmlformats.org/officeDocument/2006/relationships/image" Target="../media/image377.png"/><Relationship Id="rId4" Type="http://schemas.openxmlformats.org/officeDocument/2006/relationships/image" Target="../media/image297.png"/><Relationship Id="rId9" Type="http://schemas.openxmlformats.org/officeDocument/2006/relationships/image" Target="../media/image30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png"/><Relationship Id="rId13" Type="http://schemas.openxmlformats.org/officeDocument/2006/relationships/image" Target="../media/image394.jpeg"/><Relationship Id="rId3" Type="http://schemas.openxmlformats.org/officeDocument/2006/relationships/image" Target="../media/image386.png"/><Relationship Id="rId7" Type="http://schemas.openxmlformats.org/officeDocument/2006/relationships/image" Target="../media/image390.png"/><Relationship Id="rId12" Type="http://schemas.openxmlformats.org/officeDocument/2006/relationships/image" Target="../media/image12.png"/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9.png"/><Relationship Id="rId11" Type="http://schemas.openxmlformats.org/officeDocument/2006/relationships/image" Target="../media/image11.png"/><Relationship Id="rId5" Type="http://schemas.openxmlformats.org/officeDocument/2006/relationships/image" Target="../media/image388.png"/><Relationship Id="rId15" Type="http://schemas.openxmlformats.org/officeDocument/2006/relationships/image" Target="../media/image396.png"/><Relationship Id="rId10" Type="http://schemas.openxmlformats.org/officeDocument/2006/relationships/image" Target="../media/image393.png"/><Relationship Id="rId4" Type="http://schemas.openxmlformats.org/officeDocument/2006/relationships/image" Target="../media/image387.png"/><Relationship Id="rId9" Type="http://schemas.openxmlformats.org/officeDocument/2006/relationships/image" Target="../media/image392.png"/><Relationship Id="rId14" Type="http://schemas.openxmlformats.org/officeDocument/2006/relationships/image" Target="../media/image395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6.png"/><Relationship Id="rId18" Type="http://schemas.openxmlformats.org/officeDocument/2006/relationships/image" Target="../media/image411.png"/><Relationship Id="rId26" Type="http://schemas.openxmlformats.org/officeDocument/2006/relationships/image" Target="../media/image419.png"/><Relationship Id="rId39" Type="http://schemas.openxmlformats.org/officeDocument/2006/relationships/image" Target="../media/image432.png"/><Relationship Id="rId21" Type="http://schemas.openxmlformats.org/officeDocument/2006/relationships/image" Target="../media/image414.png"/><Relationship Id="rId34" Type="http://schemas.openxmlformats.org/officeDocument/2006/relationships/image" Target="../media/image427.png"/><Relationship Id="rId42" Type="http://schemas.openxmlformats.org/officeDocument/2006/relationships/image" Target="../media/image435.png"/><Relationship Id="rId47" Type="http://schemas.openxmlformats.org/officeDocument/2006/relationships/image" Target="../media/image440.png"/><Relationship Id="rId50" Type="http://schemas.openxmlformats.org/officeDocument/2006/relationships/image" Target="../media/image443.png"/><Relationship Id="rId55" Type="http://schemas.openxmlformats.org/officeDocument/2006/relationships/image" Target="../media/image448.png"/><Relationship Id="rId63" Type="http://schemas.openxmlformats.org/officeDocument/2006/relationships/image" Target="../media/image456.png"/><Relationship Id="rId68" Type="http://schemas.openxmlformats.org/officeDocument/2006/relationships/image" Target="../media/image461.png"/><Relationship Id="rId76" Type="http://schemas.openxmlformats.org/officeDocument/2006/relationships/image" Target="../media/image469.jpeg"/><Relationship Id="rId7" Type="http://schemas.openxmlformats.org/officeDocument/2006/relationships/image" Target="../media/image402.png"/><Relationship Id="rId71" Type="http://schemas.openxmlformats.org/officeDocument/2006/relationships/image" Target="../media/image464.png"/><Relationship Id="rId2" Type="http://schemas.openxmlformats.org/officeDocument/2006/relationships/image" Target="../media/image397.png"/><Relationship Id="rId16" Type="http://schemas.openxmlformats.org/officeDocument/2006/relationships/image" Target="../media/image409.png"/><Relationship Id="rId29" Type="http://schemas.openxmlformats.org/officeDocument/2006/relationships/image" Target="../media/image422.png"/><Relationship Id="rId11" Type="http://schemas.openxmlformats.org/officeDocument/2006/relationships/image" Target="../media/image11.png"/><Relationship Id="rId24" Type="http://schemas.openxmlformats.org/officeDocument/2006/relationships/image" Target="../media/image417.png"/><Relationship Id="rId32" Type="http://schemas.openxmlformats.org/officeDocument/2006/relationships/image" Target="../media/image425.png"/><Relationship Id="rId37" Type="http://schemas.openxmlformats.org/officeDocument/2006/relationships/image" Target="../media/image430.png"/><Relationship Id="rId40" Type="http://schemas.openxmlformats.org/officeDocument/2006/relationships/image" Target="../media/image433.png"/><Relationship Id="rId45" Type="http://schemas.openxmlformats.org/officeDocument/2006/relationships/image" Target="../media/image438.png"/><Relationship Id="rId53" Type="http://schemas.openxmlformats.org/officeDocument/2006/relationships/image" Target="../media/image446.png"/><Relationship Id="rId58" Type="http://schemas.openxmlformats.org/officeDocument/2006/relationships/image" Target="../media/image451.png"/><Relationship Id="rId66" Type="http://schemas.openxmlformats.org/officeDocument/2006/relationships/image" Target="../media/image459.png"/><Relationship Id="rId74" Type="http://schemas.openxmlformats.org/officeDocument/2006/relationships/image" Target="../media/image467.png"/><Relationship Id="rId5" Type="http://schemas.openxmlformats.org/officeDocument/2006/relationships/image" Target="../media/image400.png"/><Relationship Id="rId15" Type="http://schemas.openxmlformats.org/officeDocument/2006/relationships/image" Target="../media/image408.png"/><Relationship Id="rId23" Type="http://schemas.openxmlformats.org/officeDocument/2006/relationships/image" Target="../media/image416.png"/><Relationship Id="rId28" Type="http://schemas.openxmlformats.org/officeDocument/2006/relationships/image" Target="../media/image421.png"/><Relationship Id="rId36" Type="http://schemas.openxmlformats.org/officeDocument/2006/relationships/image" Target="../media/image429.png"/><Relationship Id="rId49" Type="http://schemas.openxmlformats.org/officeDocument/2006/relationships/image" Target="../media/image442.png"/><Relationship Id="rId57" Type="http://schemas.openxmlformats.org/officeDocument/2006/relationships/image" Target="../media/image450.png"/><Relationship Id="rId61" Type="http://schemas.openxmlformats.org/officeDocument/2006/relationships/image" Target="../media/image454.png"/><Relationship Id="rId10" Type="http://schemas.openxmlformats.org/officeDocument/2006/relationships/image" Target="../media/image405.png"/><Relationship Id="rId19" Type="http://schemas.openxmlformats.org/officeDocument/2006/relationships/image" Target="../media/image412.png"/><Relationship Id="rId31" Type="http://schemas.openxmlformats.org/officeDocument/2006/relationships/image" Target="../media/image424.png"/><Relationship Id="rId44" Type="http://schemas.openxmlformats.org/officeDocument/2006/relationships/image" Target="../media/image437.png"/><Relationship Id="rId52" Type="http://schemas.openxmlformats.org/officeDocument/2006/relationships/image" Target="../media/image445.png"/><Relationship Id="rId60" Type="http://schemas.openxmlformats.org/officeDocument/2006/relationships/image" Target="../media/image453.png"/><Relationship Id="rId65" Type="http://schemas.openxmlformats.org/officeDocument/2006/relationships/image" Target="../media/image458.png"/><Relationship Id="rId73" Type="http://schemas.openxmlformats.org/officeDocument/2006/relationships/image" Target="../media/image466.png"/><Relationship Id="rId4" Type="http://schemas.openxmlformats.org/officeDocument/2006/relationships/image" Target="../media/image399.png"/><Relationship Id="rId9" Type="http://schemas.openxmlformats.org/officeDocument/2006/relationships/image" Target="../media/image404.png"/><Relationship Id="rId14" Type="http://schemas.openxmlformats.org/officeDocument/2006/relationships/image" Target="../media/image407.png"/><Relationship Id="rId22" Type="http://schemas.openxmlformats.org/officeDocument/2006/relationships/image" Target="../media/image415.png"/><Relationship Id="rId27" Type="http://schemas.openxmlformats.org/officeDocument/2006/relationships/image" Target="../media/image420.png"/><Relationship Id="rId30" Type="http://schemas.openxmlformats.org/officeDocument/2006/relationships/image" Target="../media/image423.png"/><Relationship Id="rId35" Type="http://schemas.openxmlformats.org/officeDocument/2006/relationships/image" Target="../media/image428.png"/><Relationship Id="rId43" Type="http://schemas.openxmlformats.org/officeDocument/2006/relationships/image" Target="../media/image436.png"/><Relationship Id="rId48" Type="http://schemas.openxmlformats.org/officeDocument/2006/relationships/image" Target="../media/image441.png"/><Relationship Id="rId56" Type="http://schemas.openxmlformats.org/officeDocument/2006/relationships/image" Target="../media/image449.png"/><Relationship Id="rId64" Type="http://schemas.openxmlformats.org/officeDocument/2006/relationships/image" Target="../media/image457.png"/><Relationship Id="rId69" Type="http://schemas.openxmlformats.org/officeDocument/2006/relationships/image" Target="../media/image462.png"/><Relationship Id="rId8" Type="http://schemas.openxmlformats.org/officeDocument/2006/relationships/image" Target="../media/image403.png"/><Relationship Id="rId51" Type="http://schemas.openxmlformats.org/officeDocument/2006/relationships/image" Target="../media/image444.png"/><Relationship Id="rId72" Type="http://schemas.openxmlformats.org/officeDocument/2006/relationships/image" Target="../media/image465.png"/><Relationship Id="rId3" Type="http://schemas.openxmlformats.org/officeDocument/2006/relationships/image" Target="../media/image398.png"/><Relationship Id="rId12" Type="http://schemas.openxmlformats.org/officeDocument/2006/relationships/image" Target="../media/image12.png"/><Relationship Id="rId17" Type="http://schemas.openxmlformats.org/officeDocument/2006/relationships/image" Target="../media/image410.png"/><Relationship Id="rId25" Type="http://schemas.openxmlformats.org/officeDocument/2006/relationships/image" Target="../media/image418.png"/><Relationship Id="rId33" Type="http://schemas.openxmlformats.org/officeDocument/2006/relationships/image" Target="../media/image426.png"/><Relationship Id="rId38" Type="http://schemas.openxmlformats.org/officeDocument/2006/relationships/image" Target="../media/image431.png"/><Relationship Id="rId46" Type="http://schemas.openxmlformats.org/officeDocument/2006/relationships/image" Target="../media/image439.png"/><Relationship Id="rId59" Type="http://schemas.openxmlformats.org/officeDocument/2006/relationships/image" Target="../media/image452.png"/><Relationship Id="rId67" Type="http://schemas.openxmlformats.org/officeDocument/2006/relationships/image" Target="../media/image460.png"/><Relationship Id="rId20" Type="http://schemas.openxmlformats.org/officeDocument/2006/relationships/image" Target="../media/image413.png"/><Relationship Id="rId41" Type="http://schemas.openxmlformats.org/officeDocument/2006/relationships/image" Target="../media/image434.png"/><Relationship Id="rId54" Type="http://schemas.openxmlformats.org/officeDocument/2006/relationships/image" Target="../media/image447.png"/><Relationship Id="rId62" Type="http://schemas.openxmlformats.org/officeDocument/2006/relationships/image" Target="../media/image455.png"/><Relationship Id="rId70" Type="http://schemas.openxmlformats.org/officeDocument/2006/relationships/image" Target="../media/image463.png"/><Relationship Id="rId75" Type="http://schemas.openxmlformats.org/officeDocument/2006/relationships/image" Target="../media/image4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1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9.png"/><Relationship Id="rId18" Type="http://schemas.openxmlformats.org/officeDocument/2006/relationships/image" Target="../media/image484.png"/><Relationship Id="rId26" Type="http://schemas.openxmlformats.org/officeDocument/2006/relationships/image" Target="../media/image492.png"/><Relationship Id="rId39" Type="http://schemas.openxmlformats.org/officeDocument/2006/relationships/image" Target="../media/image505.png"/><Relationship Id="rId21" Type="http://schemas.openxmlformats.org/officeDocument/2006/relationships/image" Target="../media/image487.png"/><Relationship Id="rId34" Type="http://schemas.openxmlformats.org/officeDocument/2006/relationships/image" Target="../media/image500.png"/><Relationship Id="rId42" Type="http://schemas.openxmlformats.org/officeDocument/2006/relationships/image" Target="../media/image508.png"/><Relationship Id="rId47" Type="http://schemas.openxmlformats.org/officeDocument/2006/relationships/image" Target="../media/image513.png"/><Relationship Id="rId50" Type="http://schemas.openxmlformats.org/officeDocument/2006/relationships/image" Target="../media/image516.png"/><Relationship Id="rId55" Type="http://schemas.openxmlformats.org/officeDocument/2006/relationships/image" Target="../media/image521.png"/><Relationship Id="rId63" Type="http://schemas.openxmlformats.org/officeDocument/2006/relationships/image" Target="../media/image529.png"/><Relationship Id="rId68" Type="http://schemas.openxmlformats.org/officeDocument/2006/relationships/image" Target="../media/image534.png"/><Relationship Id="rId7" Type="http://schemas.openxmlformats.org/officeDocument/2006/relationships/image" Target="../media/image475.png"/><Relationship Id="rId71" Type="http://schemas.openxmlformats.org/officeDocument/2006/relationships/image" Target="../media/image537.png"/><Relationship Id="rId2" Type="http://schemas.openxmlformats.org/officeDocument/2006/relationships/image" Target="../media/image470.png"/><Relationship Id="rId16" Type="http://schemas.openxmlformats.org/officeDocument/2006/relationships/image" Target="../media/image482.png"/><Relationship Id="rId29" Type="http://schemas.openxmlformats.org/officeDocument/2006/relationships/image" Target="../media/image495.png"/><Relationship Id="rId11" Type="http://schemas.openxmlformats.org/officeDocument/2006/relationships/image" Target="../media/image11.png"/><Relationship Id="rId24" Type="http://schemas.openxmlformats.org/officeDocument/2006/relationships/image" Target="../media/image490.png"/><Relationship Id="rId32" Type="http://schemas.openxmlformats.org/officeDocument/2006/relationships/image" Target="../media/image498.png"/><Relationship Id="rId37" Type="http://schemas.openxmlformats.org/officeDocument/2006/relationships/image" Target="../media/image503.png"/><Relationship Id="rId40" Type="http://schemas.openxmlformats.org/officeDocument/2006/relationships/image" Target="../media/image506.png"/><Relationship Id="rId45" Type="http://schemas.openxmlformats.org/officeDocument/2006/relationships/image" Target="../media/image511.png"/><Relationship Id="rId53" Type="http://schemas.openxmlformats.org/officeDocument/2006/relationships/image" Target="../media/image519.png"/><Relationship Id="rId58" Type="http://schemas.openxmlformats.org/officeDocument/2006/relationships/image" Target="../media/image524.png"/><Relationship Id="rId66" Type="http://schemas.openxmlformats.org/officeDocument/2006/relationships/image" Target="../media/image532.png"/><Relationship Id="rId74" Type="http://schemas.openxmlformats.org/officeDocument/2006/relationships/image" Target="../media/image540.png"/><Relationship Id="rId5" Type="http://schemas.openxmlformats.org/officeDocument/2006/relationships/image" Target="../media/image473.png"/><Relationship Id="rId15" Type="http://schemas.openxmlformats.org/officeDocument/2006/relationships/image" Target="../media/image481.png"/><Relationship Id="rId23" Type="http://schemas.openxmlformats.org/officeDocument/2006/relationships/image" Target="../media/image489.png"/><Relationship Id="rId28" Type="http://schemas.openxmlformats.org/officeDocument/2006/relationships/image" Target="../media/image494.png"/><Relationship Id="rId36" Type="http://schemas.openxmlformats.org/officeDocument/2006/relationships/image" Target="../media/image502.png"/><Relationship Id="rId49" Type="http://schemas.openxmlformats.org/officeDocument/2006/relationships/image" Target="../media/image515.png"/><Relationship Id="rId57" Type="http://schemas.openxmlformats.org/officeDocument/2006/relationships/image" Target="../media/image523.png"/><Relationship Id="rId61" Type="http://schemas.openxmlformats.org/officeDocument/2006/relationships/image" Target="../media/image527.png"/><Relationship Id="rId10" Type="http://schemas.openxmlformats.org/officeDocument/2006/relationships/image" Target="../media/image478.png"/><Relationship Id="rId19" Type="http://schemas.openxmlformats.org/officeDocument/2006/relationships/image" Target="../media/image485.png"/><Relationship Id="rId31" Type="http://schemas.openxmlformats.org/officeDocument/2006/relationships/image" Target="../media/image497.png"/><Relationship Id="rId44" Type="http://schemas.openxmlformats.org/officeDocument/2006/relationships/image" Target="../media/image510.png"/><Relationship Id="rId52" Type="http://schemas.openxmlformats.org/officeDocument/2006/relationships/image" Target="../media/image518.png"/><Relationship Id="rId60" Type="http://schemas.openxmlformats.org/officeDocument/2006/relationships/image" Target="../media/image526.png"/><Relationship Id="rId65" Type="http://schemas.openxmlformats.org/officeDocument/2006/relationships/image" Target="../media/image531.png"/><Relationship Id="rId73" Type="http://schemas.openxmlformats.org/officeDocument/2006/relationships/image" Target="../media/image539.png"/><Relationship Id="rId4" Type="http://schemas.openxmlformats.org/officeDocument/2006/relationships/image" Target="../media/image472.png"/><Relationship Id="rId9" Type="http://schemas.openxmlformats.org/officeDocument/2006/relationships/image" Target="../media/image477.png"/><Relationship Id="rId14" Type="http://schemas.openxmlformats.org/officeDocument/2006/relationships/image" Target="../media/image480.png"/><Relationship Id="rId22" Type="http://schemas.openxmlformats.org/officeDocument/2006/relationships/image" Target="../media/image488.png"/><Relationship Id="rId27" Type="http://schemas.openxmlformats.org/officeDocument/2006/relationships/image" Target="../media/image493.png"/><Relationship Id="rId30" Type="http://schemas.openxmlformats.org/officeDocument/2006/relationships/image" Target="../media/image496.png"/><Relationship Id="rId35" Type="http://schemas.openxmlformats.org/officeDocument/2006/relationships/image" Target="../media/image501.png"/><Relationship Id="rId43" Type="http://schemas.openxmlformats.org/officeDocument/2006/relationships/image" Target="../media/image509.png"/><Relationship Id="rId48" Type="http://schemas.openxmlformats.org/officeDocument/2006/relationships/image" Target="../media/image514.png"/><Relationship Id="rId56" Type="http://schemas.openxmlformats.org/officeDocument/2006/relationships/image" Target="../media/image522.png"/><Relationship Id="rId64" Type="http://schemas.openxmlformats.org/officeDocument/2006/relationships/image" Target="../media/image530.png"/><Relationship Id="rId69" Type="http://schemas.openxmlformats.org/officeDocument/2006/relationships/image" Target="../media/image535.png"/><Relationship Id="rId8" Type="http://schemas.openxmlformats.org/officeDocument/2006/relationships/image" Target="../media/image476.png"/><Relationship Id="rId51" Type="http://schemas.openxmlformats.org/officeDocument/2006/relationships/image" Target="../media/image517.png"/><Relationship Id="rId72" Type="http://schemas.openxmlformats.org/officeDocument/2006/relationships/image" Target="../media/image538.png"/><Relationship Id="rId3" Type="http://schemas.openxmlformats.org/officeDocument/2006/relationships/image" Target="../media/image471.png"/><Relationship Id="rId12" Type="http://schemas.openxmlformats.org/officeDocument/2006/relationships/image" Target="../media/image12.png"/><Relationship Id="rId17" Type="http://schemas.openxmlformats.org/officeDocument/2006/relationships/image" Target="../media/image483.png"/><Relationship Id="rId25" Type="http://schemas.openxmlformats.org/officeDocument/2006/relationships/image" Target="../media/image491.png"/><Relationship Id="rId33" Type="http://schemas.openxmlformats.org/officeDocument/2006/relationships/image" Target="../media/image499.png"/><Relationship Id="rId38" Type="http://schemas.openxmlformats.org/officeDocument/2006/relationships/image" Target="../media/image504.png"/><Relationship Id="rId46" Type="http://schemas.openxmlformats.org/officeDocument/2006/relationships/image" Target="../media/image512.png"/><Relationship Id="rId59" Type="http://schemas.openxmlformats.org/officeDocument/2006/relationships/image" Target="../media/image525.png"/><Relationship Id="rId67" Type="http://schemas.openxmlformats.org/officeDocument/2006/relationships/image" Target="../media/image533.png"/><Relationship Id="rId20" Type="http://schemas.openxmlformats.org/officeDocument/2006/relationships/image" Target="../media/image486.png"/><Relationship Id="rId41" Type="http://schemas.openxmlformats.org/officeDocument/2006/relationships/image" Target="../media/image507.png"/><Relationship Id="rId54" Type="http://schemas.openxmlformats.org/officeDocument/2006/relationships/image" Target="../media/image520.png"/><Relationship Id="rId62" Type="http://schemas.openxmlformats.org/officeDocument/2006/relationships/image" Target="../media/image528.png"/><Relationship Id="rId70" Type="http://schemas.openxmlformats.org/officeDocument/2006/relationships/image" Target="../media/image5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7.png"/><Relationship Id="rId13" Type="http://schemas.openxmlformats.org/officeDocument/2006/relationships/image" Target="../media/image550.jpeg"/><Relationship Id="rId3" Type="http://schemas.openxmlformats.org/officeDocument/2006/relationships/image" Target="../media/image542.png"/><Relationship Id="rId7" Type="http://schemas.openxmlformats.org/officeDocument/2006/relationships/image" Target="../media/image546.png"/><Relationship Id="rId12" Type="http://schemas.openxmlformats.org/officeDocument/2006/relationships/image" Target="../media/image12.png"/><Relationship Id="rId2" Type="http://schemas.openxmlformats.org/officeDocument/2006/relationships/image" Target="../media/image5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5.png"/><Relationship Id="rId11" Type="http://schemas.openxmlformats.org/officeDocument/2006/relationships/image" Target="../media/image11.png"/><Relationship Id="rId5" Type="http://schemas.openxmlformats.org/officeDocument/2006/relationships/image" Target="../media/image544.png"/><Relationship Id="rId10" Type="http://schemas.openxmlformats.org/officeDocument/2006/relationships/image" Target="../media/image549.png"/><Relationship Id="rId4" Type="http://schemas.openxmlformats.org/officeDocument/2006/relationships/image" Target="../media/image543.png"/><Relationship Id="rId9" Type="http://schemas.openxmlformats.org/officeDocument/2006/relationships/image" Target="../media/image5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794733" y="2377647"/>
            <a:ext cx="702609" cy="184987"/>
            <a:chOff x="1386839" y="3076955"/>
            <a:chExt cx="542925" cy="239395"/>
          </a:xfrm>
        </p:grpSpPr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6839" y="3084575"/>
              <a:ext cx="138683" cy="22859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46859" y="3142487"/>
              <a:ext cx="156971" cy="17373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40407" y="3076955"/>
              <a:ext cx="13970" cy="231775"/>
            </a:xfrm>
            <a:custGeom>
              <a:avLst/>
              <a:gdLst/>
              <a:ahLst/>
              <a:cxnLst/>
              <a:rect l="l" t="t" r="r" b="b"/>
              <a:pathLst>
                <a:path w="13969" h="231775">
                  <a:moveTo>
                    <a:pt x="13715" y="231647"/>
                  </a:moveTo>
                  <a:lnTo>
                    <a:pt x="0" y="231647"/>
                  </a:lnTo>
                  <a:lnTo>
                    <a:pt x="0" y="0"/>
                  </a:lnTo>
                  <a:lnTo>
                    <a:pt x="13715" y="0"/>
                  </a:lnTo>
                  <a:lnTo>
                    <a:pt x="13715" y="231647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89175" y="3142487"/>
              <a:ext cx="140207" cy="173735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630962" y="2374114"/>
            <a:ext cx="605641" cy="188422"/>
            <a:chOff x="2033016" y="3072383"/>
            <a:chExt cx="467995" cy="243840"/>
          </a:xfrm>
        </p:grpSpPr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33016" y="3142487"/>
              <a:ext cx="126491" cy="17373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97608" y="3142487"/>
              <a:ext cx="129539" cy="17068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54580" y="3072383"/>
              <a:ext cx="146303" cy="243839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388300" y="2371759"/>
            <a:ext cx="1922928" cy="24494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441397" y="2371759"/>
            <a:ext cx="333306" cy="190776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5873315" y="2396490"/>
            <a:ext cx="936812" cy="166341"/>
            <a:chOff x="4538471" y="3101339"/>
            <a:chExt cx="723900" cy="215265"/>
          </a:xfrm>
        </p:grpSpPr>
        <p:sp>
          <p:nvSpPr>
            <p:cNvPr id="30" name="object 30"/>
            <p:cNvSpPr/>
            <p:nvPr/>
          </p:nvSpPr>
          <p:spPr>
            <a:xfrm>
              <a:off x="4543043" y="3151631"/>
              <a:ext cx="201295" cy="157480"/>
            </a:xfrm>
            <a:custGeom>
              <a:avLst/>
              <a:gdLst/>
              <a:ahLst/>
              <a:cxnLst/>
              <a:rect l="l" t="t" r="r" b="b"/>
              <a:pathLst>
                <a:path w="201295" h="157479">
                  <a:moveTo>
                    <a:pt x="152399" y="156971"/>
                  </a:moveTo>
                  <a:lnTo>
                    <a:pt x="138683" y="156971"/>
                  </a:lnTo>
                  <a:lnTo>
                    <a:pt x="105155" y="38099"/>
                  </a:lnTo>
                  <a:lnTo>
                    <a:pt x="103631" y="35051"/>
                  </a:lnTo>
                  <a:lnTo>
                    <a:pt x="103631" y="30479"/>
                  </a:lnTo>
                  <a:lnTo>
                    <a:pt x="102107" y="25907"/>
                  </a:lnTo>
                  <a:lnTo>
                    <a:pt x="100583" y="25907"/>
                  </a:lnTo>
                  <a:lnTo>
                    <a:pt x="100583" y="32003"/>
                  </a:lnTo>
                  <a:lnTo>
                    <a:pt x="99059" y="38099"/>
                  </a:lnTo>
                  <a:lnTo>
                    <a:pt x="59435" y="156971"/>
                  </a:lnTo>
                  <a:lnTo>
                    <a:pt x="47243" y="156971"/>
                  </a:lnTo>
                  <a:lnTo>
                    <a:pt x="0" y="0"/>
                  </a:lnTo>
                  <a:lnTo>
                    <a:pt x="15239" y="0"/>
                  </a:lnTo>
                  <a:lnTo>
                    <a:pt x="51815" y="124967"/>
                  </a:lnTo>
                  <a:lnTo>
                    <a:pt x="51815" y="128015"/>
                  </a:lnTo>
                  <a:lnTo>
                    <a:pt x="53339" y="132587"/>
                  </a:lnTo>
                  <a:lnTo>
                    <a:pt x="53339" y="138683"/>
                  </a:lnTo>
                  <a:lnTo>
                    <a:pt x="54863" y="138683"/>
                  </a:lnTo>
                  <a:lnTo>
                    <a:pt x="54863" y="135635"/>
                  </a:lnTo>
                  <a:lnTo>
                    <a:pt x="56387" y="131063"/>
                  </a:lnTo>
                  <a:lnTo>
                    <a:pt x="57911" y="124967"/>
                  </a:lnTo>
                  <a:lnTo>
                    <a:pt x="97535" y="0"/>
                  </a:lnTo>
                  <a:lnTo>
                    <a:pt x="106679" y="0"/>
                  </a:lnTo>
                  <a:lnTo>
                    <a:pt x="143255" y="124967"/>
                  </a:lnTo>
                  <a:lnTo>
                    <a:pt x="143255" y="128015"/>
                  </a:lnTo>
                  <a:lnTo>
                    <a:pt x="144779" y="132587"/>
                  </a:lnTo>
                  <a:lnTo>
                    <a:pt x="144779" y="138683"/>
                  </a:lnTo>
                  <a:lnTo>
                    <a:pt x="146303" y="138683"/>
                  </a:lnTo>
                  <a:lnTo>
                    <a:pt x="146303" y="135635"/>
                  </a:lnTo>
                  <a:lnTo>
                    <a:pt x="147827" y="131063"/>
                  </a:lnTo>
                  <a:lnTo>
                    <a:pt x="149351" y="124967"/>
                  </a:lnTo>
                  <a:lnTo>
                    <a:pt x="185927" y="0"/>
                  </a:lnTo>
                  <a:lnTo>
                    <a:pt x="201167" y="0"/>
                  </a:lnTo>
                  <a:lnTo>
                    <a:pt x="152399" y="156971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43043" y="3151631"/>
              <a:ext cx="201295" cy="157480"/>
            </a:xfrm>
            <a:custGeom>
              <a:avLst/>
              <a:gdLst/>
              <a:ahLst/>
              <a:cxnLst/>
              <a:rect l="l" t="t" r="r" b="b"/>
              <a:pathLst>
                <a:path w="201295" h="157479">
                  <a:moveTo>
                    <a:pt x="152399" y="156971"/>
                  </a:moveTo>
                  <a:lnTo>
                    <a:pt x="138683" y="156971"/>
                  </a:lnTo>
                  <a:lnTo>
                    <a:pt x="105155" y="38099"/>
                  </a:lnTo>
                  <a:lnTo>
                    <a:pt x="103631" y="35051"/>
                  </a:lnTo>
                  <a:lnTo>
                    <a:pt x="103631" y="30479"/>
                  </a:lnTo>
                  <a:lnTo>
                    <a:pt x="102107" y="25907"/>
                  </a:lnTo>
                  <a:lnTo>
                    <a:pt x="100583" y="25907"/>
                  </a:lnTo>
                  <a:lnTo>
                    <a:pt x="100583" y="27431"/>
                  </a:lnTo>
                  <a:lnTo>
                    <a:pt x="100583" y="32003"/>
                  </a:lnTo>
                  <a:lnTo>
                    <a:pt x="99059" y="38099"/>
                  </a:lnTo>
                  <a:lnTo>
                    <a:pt x="59435" y="156971"/>
                  </a:lnTo>
                  <a:lnTo>
                    <a:pt x="47243" y="156971"/>
                  </a:lnTo>
                  <a:lnTo>
                    <a:pt x="0" y="0"/>
                  </a:lnTo>
                  <a:lnTo>
                    <a:pt x="15239" y="0"/>
                  </a:lnTo>
                  <a:lnTo>
                    <a:pt x="51815" y="124967"/>
                  </a:lnTo>
                  <a:lnTo>
                    <a:pt x="51815" y="128015"/>
                  </a:lnTo>
                  <a:lnTo>
                    <a:pt x="53339" y="132587"/>
                  </a:lnTo>
                  <a:lnTo>
                    <a:pt x="53339" y="138683"/>
                  </a:lnTo>
                  <a:lnTo>
                    <a:pt x="54863" y="138683"/>
                  </a:lnTo>
                  <a:lnTo>
                    <a:pt x="54863" y="135635"/>
                  </a:lnTo>
                  <a:lnTo>
                    <a:pt x="56387" y="131063"/>
                  </a:lnTo>
                  <a:lnTo>
                    <a:pt x="57911" y="124967"/>
                  </a:lnTo>
                  <a:lnTo>
                    <a:pt x="97535" y="0"/>
                  </a:lnTo>
                  <a:lnTo>
                    <a:pt x="106679" y="0"/>
                  </a:lnTo>
                  <a:lnTo>
                    <a:pt x="143255" y="124967"/>
                  </a:lnTo>
                  <a:lnTo>
                    <a:pt x="143255" y="128015"/>
                  </a:lnTo>
                  <a:lnTo>
                    <a:pt x="144779" y="132587"/>
                  </a:lnTo>
                  <a:lnTo>
                    <a:pt x="144779" y="138683"/>
                  </a:lnTo>
                  <a:lnTo>
                    <a:pt x="146303" y="138683"/>
                  </a:lnTo>
                  <a:lnTo>
                    <a:pt x="146303" y="135635"/>
                  </a:lnTo>
                  <a:lnTo>
                    <a:pt x="147827" y="131063"/>
                  </a:lnTo>
                  <a:lnTo>
                    <a:pt x="149351" y="124967"/>
                  </a:lnTo>
                  <a:lnTo>
                    <a:pt x="185927" y="0"/>
                  </a:lnTo>
                  <a:lnTo>
                    <a:pt x="201167" y="0"/>
                  </a:lnTo>
                  <a:lnTo>
                    <a:pt x="152399" y="156971"/>
                  </a:lnTo>
                  <a:close/>
                </a:path>
              </a:pathLst>
            </a:custGeom>
            <a:ln w="9143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65548" y="3147060"/>
              <a:ext cx="116205" cy="165100"/>
            </a:xfrm>
            <a:custGeom>
              <a:avLst/>
              <a:gdLst/>
              <a:ahLst/>
              <a:cxnLst/>
              <a:rect l="l" t="t" r="r" b="b"/>
              <a:pathLst>
                <a:path w="116204" h="165100">
                  <a:moveTo>
                    <a:pt x="13716" y="35052"/>
                  </a:moveTo>
                  <a:lnTo>
                    <a:pt x="13716" y="16764"/>
                  </a:lnTo>
                  <a:lnTo>
                    <a:pt x="18597" y="13596"/>
                  </a:lnTo>
                  <a:lnTo>
                    <a:pt x="24193" y="10858"/>
                  </a:lnTo>
                  <a:lnTo>
                    <a:pt x="30646" y="8405"/>
                  </a:lnTo>
                  <a:lnTo>
                    <a:pt x="38100" y="6096"/>
                  </a:lnTo>
                  <a:lnTo>
                    <a:pt x="44958" y="3214"/>
                  </a:lnTo>
                  <a:lnTo>
                    <a:pt x="51816" y="1333"/>
                  </a:lnTo>
                  <a:lnTo>
                    <a:pt x="58674" y="309"/>
                  </a:lnTo>
                  <a:lnTo>
                    <a:pt x="65532" y="0"/>
                  </a:lnTo>
                  <a:lnTo>
                    <a:pt x="77271" y="1095"/>
                  </a:lnTo>
                  <a:lnTo>
                    <a:pt x="87439" y="4191"/>
                  </a:lnTo>
                  <a:lnTo>
                    <a:pt x="96178" y="9001"/>
                  </a:lnTo>
                  <a:lnTo>
                    <a:pt x="101811" y="13716"/>
                  </a:lnTo>
                  <a:lnTo>
                    <a:pt x="64008" y="13716"/>
                  </a:lnTo>
                  <a:lnTo>
                    <a:pt x="51435" y="14906"/>
                  </a:lnTo>
                  <a:lnTo>
                    <a:pt x="38862" y="18669"/>
                  </a:lnTo>
                  <a:lnTo>
                    <a:pt x="26289" y="25288"/>
                  </a:lnTo>
                  <a:lnTo>
                    <a:pt x="13716" y="35052"/>
                  </a:lnTo>
                  <a:close/>
                </a:path>
                <a:path w="116204" h="165100">
                  <a:moveTo>
                    <a:pt x="48768" y="164592"/>
                  </a:moveTo>
                  <a:lnTo>
                    <a:pt x="12192" y="152400"/>
                  </a:lnTo>
                  <a:lnTo>
                    <a:pt x="0" y="120396"/>
                  </a:lnTo>
                  <a:lnTo>
                    <a:pt x="3429" y="101846"/>
                  </a:lnTo>
                  <a:lnTo>
                    <a:pt x="13716" y="87439"/>
                  </a:lnTo>
                  <a:lnTo>
                    <a:pt x="30861" y="77319"/>
                  </a:lnTo>
                  <a:lnTo>
                    <a:pt x="54864" y="71628"/>
                  </a:lnTo>
                  <a:lnTo>
                    <a:pt x="102108" y="64008"/>
                  </a:lnTo>
                  <a:lnTo>
                    <a:pt x="99798" y="42005"/>
                  </a:lnTo>
                  <a:lnTo>
                    <a:pt x="92773" y="26289"/>
                  </a:lnTo>
                  <a:lnTo>
                    <a:pt x="80891" y="16859"/>
                  </a:lnTo>
                  <a:lnTo>
                    <a:pt x="64008" y="13716"/>
                  </a:lnTo>
                  <a:lnTo>
                    <a:pt x="101811" y="13716"/>
                  </a:lnTo>
                  <a:lnTo>
                    <a:pt x="115824" y="59436"/>
                  </a:lnTo>
                  <a:lnTo>
                    <a:pt x="115824" y="76200"/>
                  </a:lnTo>
                  <a:lnTo>
                    <a:pt x="102108" y="76200"/>
                  </a:lnTo>
                  <a:lnTo>
                    <a:pt x="59436" y="83820"/>
                  </a:lnTo>
                  <a:lnTo>
                    <a:pt x="20383" y="98750"/>
                  </a:lnTo>
                  <a:lnTo>
                    <a:pt x="15240" y="120396"/>
                  </a:lnTo>
                  <a:lnTo>
                    <a:pt x="15240" y="129540"/>
                  </a:lnTo>
                  <a:lnTo>
                    <a:pt x="50292" y="152400"/>
                  </a:lnTo>
                  <a:lnTo>
                    <a:pt x="84670" y="152400"/>
                  </a:lnTo>
                  <a:lnTo>
                    <a:pt x="80772" y="155448"/>
                  </a:lnTo>
                  <a:lnTo>
                    <a:pt x="72771" y="159448"/>
                  </a:lnTo>
                  <a:lnTo>
                    <a:pt x="64770" y="162306"/>
                  </a:lnTo>
                  <a:lnTo>
                    <a:pt x="56769" y="164020"/>
                  </a:lnTo>
                  <a:lnTo>
                    <a:pt x="48768" y="164592"/>
                  </a:lnTo>
                  <a:close/>
                </a:path>
                <a:path w="116204" h="165100">
                  <a:moveTo>
                    <a:pt x="84670" y="152400"/>
                  </a:moveTo>
                  <a:lnTo>
                    <a:pt x="50292" y="152400"/>
                  </a:lnTo>
                  <a:lnTo>
                    <a:pt x="61150" y="151280"/>
                  </a:lnTo>
                  <a:lnTo>
                    <a:pt x="70866" y="148018"/>
                  </a:lnTo>
                  <a:lnTo>
                    <a:pt x="98488" y="116586"/>
                  </a:lnTo>
                  <a:lnTo>
                    <a:pt x="102108" y="76200"/>
                  </a:lnTo>
                  <a:lnTo>
                    <a:pt x="115824" y="76200"/>
                  </a:lnTo>
                  <a:lnTo>
                    <a:pt x="115824" y="129540"/>
                  </a:lnTo>
                  <a:lnTo>
                    <a:pt x="102108" y="129540"/>
                  </a:lnTo>
                  <a:lnTo>
                    <a:pt x="98131" y="137231"/>
                  </a:lnTo>
                  <a:lnTo>
                    <a:pt x="93154" y="144208"/>
                  </a:lnTo>
                  <a:lnTo>
                    <a:pt x="87320" y="150328"/>
                  </a:lnTo>
                  <a:lnTo>
                    <a:pt x="84670" y="152400"/>
                  </a:lnTo>
                  <a:close/>
                </a:path>
                <a:path w="116204" h="165100">
                  <a:moveTo>
                    <a:pt x="115824" y="161544"/>
                  </a:moveTo>
                  <a:lnTo>
                    <a:pt x="102108" y="161544"/>
                  </a:lnTo>
                  <a:lnTo>
                    <a:pt x="102108" y="129540"/>
                  </a:lnTo>
                  <a:lnTo>
                    <a:pt x="115824" y="129540"/>
                  </a:lnTo>
                  <a:lnTo>
                    <a:pt x="115824" y="161544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65547" y="3147059"/>
              <a:ext cx="116205" cy="165100"/>
            </a:xfrm>
            <a:custGeom>
              <a:avLst/>
              <a:gdLst/>
              <a:ahLst/>
              <a:cxnLst/>
              <a:rect l="l" t="t" r="r" b="b"/>
              <a:pathLst>
                <a:path w="116204" h="165100">
                  <a:moveTo>
                    <a:pt x="102107" y="161543"/>
                  </a:moveTo>
                  <a:lnTo>
                    <a:pt x="102107" y="129539"/>
                  </a:lnTo>
                  <a:lnTo>
                    <a:pt x="98131" y="137231"/>
                  </a:lnTo>
                  <a:lnTo>
                    <a:pt x="93154" y="144208"/>
                  </a:lnTo>
                  <a:lnTo>
                    <a:pt x="56768" y="164020"/>
                  </a:lnTo>
                  <a:lnTo>
                    <a:pt x="48767" y="164591"/>
                  </a:lnTo>
                  <a:lnTo>
                    <a:pt x="37909" y="163972"/>
                  </a:lnTo>
                  <a:lnTo>
                    <a:pt x="3238" y="138683"/>
                  </a:lnTo>
                  <a:lnTo>
                    <a:pt x="0" y="120395"/>
                  </a:lnTo>
                  <a:lnTo>
                    <a:pt x="3428" y="101846"/>
                  </a:lnTo>
                  <a:lnTo>
                    <a:pt x="13715" y="87439"/>
                  </a:lnTo>
                  <a:lnTo>
                    <a:pt x="30860" y="77319"/>
                  </a:lnTo>
                  <a:lnTo>
                    <a:pt x="54863" y="71627"/>
                  </a:lnTo>
                  <a:lnTo>
                    <a:pt x="102107" y="64007"/>
                  </a:lnTo>
                  <a:lnTo>
                    <a:pt x="99798" y="42005"/>
                  </a:lnTo>
                  <a:lnTo>
                    <a:pt x="92773" y="26288"/>
                  </a:lnTo>
                  <a:lnTo>
                    <a:pt x="80891" y="16859"/>
                  </a:lnTo>
                  <a:lnTo>
                    <a:pt x="64007" y="13715"/>
                  </a:lnTo>
                  <a:lnTo>
                    <a:pt x="51434" y="14906"/>
                  </a:lnTo>
                  <a:lnTo>
                    <a:pt x="38861" y="18668"/>
                  </a:lnTo>
                  <a:lnTo>
                    <a:pt x="26288" y="25288"/>
                  </a:lnTo>
                  <a:lnTo>
                    <a:pt x="13715" y="35051"/>
                  </a:lnTo>
                  <a:lnTo>
                    <a:pt x="13715" y="16763"/>
                  </a:lnTo>
                  <a:lnTo>
                    <a:pt x="18597" y="13596"/>
                  </a:lnTo>
                  <a:lnTo>
                    <a:pt x="24193" y="10858"/>
                  </a:lnTo>
                  <a:lnTo>
                    <a:pt x="30646" y="8405"/>
                  </a:lnTo>
                  <a:lnTo>
                    <a:pt x="38099" y="6095"/>
                  </a:lnTo>
                  <a:lnTo>
                    <a:pt x="44957" y="3214"/>
                  </a:lnTo>
                  <a:lnTo>
                    <a:pt x="51815" y="1333"/>
                  </a:lnTo>
                  <a:lnTo>
                    <a:pt x="58673" y="309"/>
                  </a:lnTo>
                  <a:lnTo>
                    <a:pt x="65531" y="0"/>
                  </a:lnTo>
                  <a:lnTo>
                    <a:pt x="77271" y="1095"/>
                  </a:lnTo>
                  <a:lnTo>
                    <a:pt x="109394" y="23860"/>
                  </a:lnTo>
                  <a:lnTo>
                    <a:pt x="115823" y="59435"/>
                  </a:lnTo>
                  <a:lnTo>
                    <a:pt x="115823" y="161543"/>
                  </a:lnTo>
                  <a:lnTo>
                    <a:pt x="102107" y="161543"/>
                  </a:lnTo>
                  <a:close/>
                </a:path>
                <a:path w="116204" h="165100">
                  <a:moveTo>
                    <a:pt x="59435" y="83819"/>
                  </a:moveTo>
                  <a:lnTo>
                    <a:pt x="20383" y="98750"/>
                  </a:lnTo>
                  <a:lnTo>
                    <a:pt x="15239" y="120395"/>
                  </a:lnTo>
                  <a:lnTo>
                    <a:pt x="15239" y="129539"/>
                  </a:lnTo>
                  <a:lnTo>
                    <a:pt x="50291" y="152399"/>
                  </a:lnTo>
                  <a:lnTo>
                    <a:pt x="61150" y="151280"/>
                  </a:lnTo>
                  <a:lnTo>
                    <a:pt x="93749" y="126825"/>
                  </a:lnTo>
                  <a:lnTo>
                    <a:pt x="102107" y="92963"/>
                  </a:lnTo>
                  <a:lnTo>
                    <a:pt x="102107" y="76199"/>
                  </a:lnTo>
                  <a:lnTo>
                    <a:pt x="59435" y="83819"/>
                  </a:lnTo>
                  <a:close/>
                </a:path>
              </a:pathLst>
            </a:custGeom>
            <a:ln w="9143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08803" y="3105911"/>
              <a:ext cx="83820" cy="205740"/>
            </a:xfrm>
            <a:custGeom>
              <a:avLst/>
              <a:gdLst/>
              <a:ahLst/>
              <a:cxnLst/>
              <a:rect l="l" t="t" r="r" b="b"/>
              <a:pathLst>
                <a:path w="83820" h="205739">
                  <a:moveTo>
                    <a:pt x="68579" y="205739"/>
                  </a:moveTo>
                  <a:lnTo>
                    <a:pt x="62483" y="205739"/>
                  </a:lnTo>
                  <a:lnTo>
                    <a:pt x="47363" y="203168"/>
                  </a:lnTo>
                  <a:lnTo>
                    <a:pt x="36385" y="195452"/>
                  </a:lnTo>
                  <a:lnTo>
                    <a:pt x="29694" y="182594"/>
                  </a:lnTo>
                  <a:lnTo>
                    <a:pt x="27431" y="164591"/>
                  </a:lnTo>
                  <a:lnTo>
                    <a:pt x="27431" y="57911"/>
                  </a:lnTo>
                  <a:lnTo>
                    <a:pt x="0" y="57911"/>
                  </a:lnTo>
                  <a:lnTo>
                    <a:pt x="0" y="45719"/>
                  </a:lnTo>
                  <a:lnTo>
                    <a:pt x="27431" y="45719"/>
                  </a:lnTo>
                  <a:lnTo>
                    <a:pt x="27431" y="4571"/>
                  </a:lnTo>
                  <a:lnTo>
                    <a:pt x="30479" y="4571"/>
                  </a:lnTo>
                  <a:lnTo>
                    <a:pt x="32003" y="3047"/>
                  </a:lnTo>
                  <a:lnTo>
                    <a:pt x="35051" y="3047"/>
                  </a:lnTo>
                  <a:lnTo>
                    <a:pt x="36575" y="1523"/>
                  </a:lnTo>
                  <a:lnTo>
                    <a:pt x="39623" y="1523"/>
                  </a:lnTo>
                  <a:lnTo>
                    <a:pt x="41147" y="0"/>
                  </a:lnTo>
                  <a:lnTo>
                    <a:pt x="41147" y="45719"/>
                  </a:lnTo>
                  <a:lnTo>
                    <a:pt x="83819" y="45719"/>
                  </a:lnTo>
                  <a:lnTo>
                    <a:pt x="83819" y="57911"/>
                  </a:lnTo>
                  <a:lnTo>
                    <a:pt x="41147" y="57911"/>
                  </a:lnTo>
                  <a:lnTo>
                    <a:pt x="41147" y="172211"/>
                  </a:lnTo>
                  <a:lnTo>
                    <a:pt x="44195" y="181355"/>
                  </a:lnTo>
                  <a:lnTo>
                    <a:pt x="50291" y="190499"/>
                  </a:lnTo>
                  <a:lnTo>
                    <a:pt x="56387" y="193547"/>
                  </a:lnTo>
                  <a:lnTo>
                    <a:pt x="70103" y="193547"/>
                  </a:lnTo>
                  <a:lnTo>
                    <a:pt x="76199" y="190499"/>
                  </a:lnTo>
                  <a:lnTo>
                    <a:pt x="83819" y="187451"/>
                  </a:lnTo>
                  <a:lnTo>
                    <a:pt x="83819" y="199643"/>
                  </a:lnTo>
                  <a:lnTo>
                    <a:pt x="76199" y="204215"/>
                  </a:lnTo>
                  <a:lnTo>
                    <a:pt x="68579" y="205739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908803" y="3105911"/>
              <a:ext cx="83820" cy="205740"/>
            </a:xfrm>
            <a:custGeom>
              <a:avLst/>
              <a:gdLst/>
              <a:ahLst/>
              <a:cxnLst/>
              <a:rect l="l" t="t" r="r" b="b"/>
              <a:pathLst>
                <a:path w="83820" h="205739">
                  <a:moveTo>
                    <a:pt x="83819" y="199643"/>
                  </a:moveTo>
                  <a:lnTo>
                    <a:pt x="76199" y="204215"/>
                  </a:lnTo>
                  <a:lnTo>
                    <a:pt x="68579" y="205739"/>
                  </a:lnTo>
                  <a:lnTo>
                    <a:pt x="62483" y="205739"/>
                  </a:lnTo>
                  <a:lnTo>
                    <a:pt x="47363" y="203168"/>
                  </a:lnTo>
                  <a:lnTo>
                    <a:pt x="36385" y="195452"/>
                  </a:lnTo>
                  <a:lnTo>
                    <a:pt x="29694" y="182594"/>
                  </a:lnTo>
                  <a:lnTo>
                    <a:pt x="27431" y="164591"/>
                  </a:lnTo>
                  <a:lnTo>
                    <a:pt x="27431" y="57911"/>
                  </a:lnTo>
                  <a:lnTo>
                    <a:pt x="0" y="57911"/>
                  </a:lnTo>
                  <a:lnTo>
                    <a:pt x="0" y="45719"/>
                  </a:lnTo>
                  <a:lnTo>
                    <a:pt x="27431" y="45719"/>
                  </a:lnTo>
                  <a:lnTo>
                    <a:pt x="27431" y="4571"/>
                  </a:lnTo>
                  <a:lnTo>
                    <a:pt x="30479" y="4571"/>
                  </a:lnTo>
                  <a:lnTo>
                    <a:pt x="32003" y="3047"/>
                  </a:lnTo>
                  <a:lnTo>
                    <a:pt x="35051" y="3047"/>
                  </a:lnTo>
                  <a:lnTo>
                    <a:pt x="36575" y="1523"/>
                  </a:lnTo>
                  <a:lnTo>
                    <a:pt x="39623" y="1523"/>
                  </a:lnTo>
                  <a:lnTo>
                    <a:pt x="41147" y="0"/>
                  </a:lnTo>
                  <a:lnTo>
                    <a:pt x="41147" y="45719"/>
                  </a:lnTo>
                  <a:lnTo>
                    <a:pt x="83819" y="45719"/>
                  </a:lnTo>
                  <a:lnTo>
                    <a:pt x="83819" y="57911"/>
                  </a:lnTo>
                  <a:lnTo>
                    <a:pt x="41147" y="57911"/>
                  </a:lnTo>
                  <a:lnTo>
                    <a:pt x="41147" y="161543"/>
                  </a:lnTo>
                  <a:lnTo>
                    <a:pt x="41147" y="172211"/>
                  </a:lnTo>
                  <a:lnTo>
                    <a:pt x="44195" y="181355"/>
                  </a:lnTo>
                  <a:lnTo>
                    <a:pt x="47243" y="185927"/>
                  </a:lnTo>
                  <a:lnTo>
                    <a:pt x="50291" y="190499"/>
                  </a:lnTo>
                  <a:lnTo>
                    <a:pt x="56387" y="193547"/>
                  </a:lnTo>
                  <a:lnTo>
                    <a:pt x="64007" y="193547"/>
                  </a:lnTo>
                  <a:lnTo>
                    <a:pt x="70103" y="193547"/>
                  </a:lnTo>
                  <a:lnTo>
                    <a:pt x="76199" y="190499"/>
                  </a:lnTo>
                  <a:lnTo>
                    <a:pt x="83819" y="187451"/>
                  </a:lnTo>
                  <a:lnTo>
                    <a:pt x="83819" y="199643"/>
                  </a:lnTo>
                  <a:close/>
                </a:path>
              </a:pathLst>
            </a:custGeom>
            <a:ln w="9143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12436" y="3147060"/>
              <a:ext cx="129539" cy="165100"/>
            </a:xfrm>
            <a:custGeom>
              <a:avLst/>
              <a:gdLst/>
              <a:ahLst/>
              <a:cxnLst/>
              <a:rect l="l" t="t" r="r" b="b"/>
              <a:pathLst>
                <a:path w="129539" h="165100">
                  <a:moveTo>
                    <a:pt x="67056" y="164592"/>
                  </a:moveTo>
                  <a:lnTo>
                    <a:pt x="28265" y="153019"/>
                  </a:lnTo>
                  <a:lnTo>
                    <a:pt x="4572" y="117348"/>
                  </a:lnTo>
                  <a:lnTo>
                    <a:pt x="0" y="82296"/>
                  </a:lnTo>
                  <a:lnTo>
                    <a:pt x="1143" y="65746"/>
                  </a:lnTo>
                  <a:lnTo>
                    <a:pt x="18288" y="24384"/>
                  </a:lnTo>
                  <a:lnTo>
                    <a:pt x="54935" y="1666"/>
                  </a:lnTo>
                  <a:lnTo>
                    <a:pt x="70104" y="0"/>
                  </a:lnTo>
                  <a:lnTo>
                    <a:pt x="83224" y="1404"/>
                  </a:lnTo>
                  <a:lnTo>
                    <a:pt x="95059" y="5524"/>
                  </a:lnTo>
                  <a:lnTo>
                    <a:pt x="105465" y="12215"/>
                  </a:lnTo>
                  <a:lnTo>
                    <a:pt x="106918" y="13716"/>
                  </a:lnTo>
                  <a:lnTo>
                    <a:pt x="68580" y="13716"/>
                  </a:lnTo>
                  <a:lnTo>
                    <a:pt x="58578" y="14597"/>
                  </a:lnTo>
                  <a:lnTo>
                    <a:pt x="25741" y="36671"/>
                  </a:lnTo>
                  <a:lnTo>
                    <a:pt x="15240" y="70104"/>
                  </a:lnTo>
                  <a:lnTo>
                    <a:pt x="129148" y="70104"/>
                  </a:lnTo>
                  <a:lnTo>
                    <a:pt x="129540" y="77724"/>
                  </a:lnTo>
                  <a:lnTo>
                    <a:pt x="129540" y="83820"/>
                  </a:lnTo>
                  <a:lnTo>
                    <a:pt x="13716" y="83820"/>
                  </a:lnTo>
                  <a:lnTo>
                    <a:pt x="14811" y="98964"/>
                  </a:lnTo>
                  <a:lnTo>
                    <a:pt x="37314" y="142113"/>
                  </a:lnTo>
                  <a:lnTo>
                    <a:pt x="70104" y="152400"/>
                  </a:lnTo>
                  <a:lnTo>
                    <a:pt x="114346" y="152400"/>
                  </a:lnTo>
                  <a:lnTo>
                    <a:pt x="109061" y="155590"/>
                  </a:lnTo>
                  <a:lnTo>
                    <a:pt x="95631" y="160782"/>
                  </a:lnTo>
                  <a:lnTo>
                    <a:pt x="81629" y="163687"/>
                  </a:lnTo>
                  <a:lnTo>
                    <a:pt x="67056" y="164592"/>
                  </a:lnTo>
                  <a:close/>
                </a:path>
                <a:path w="129539" h="165100">
                  <a:moveTo>
                    <a:pt x="129148" y="70104"/>
                  </a:moveTo>
                  <a:lnTo>
                    <a:pt x="115824" y="70104"/>
                  </a:lnTo>
                  <a:lnTo>
                    <a:pt x="114323" y="57245"/>
                  </a:lnTo>
                  <a:lnTo>
                    <a:pt x="111823" y="46101"/>
                  </a:lnTo>
                  <a:lnTo>
                    <a:pt x="79176" y="14597"/>
                  </a:lnTo>
                  <a:lnTo>
                    <a:pt x="68580" y="13716"/>
                  </a:lnTo>
                  <a:lnTo>
                    <a:pt x="106918" y="13716"/>
                  </a:lnTo>
                  <a:lnTo>
                    <a:pt x="114300" y="21336"/>
                  </a:lnTo>
                  <a:lnTo>
                    <a:pt x="121181" y="32504"/>
                  </a:lnTo>
                  <a:lnTo>
                    <a:pt x="125920" y="45529"/>
                  </a:lnTo>
                  <a:lnTo>
                    <a:pt x="128658" y="60555"/>
                  </a:lnTo>
                  <a:lnTo>
                    <a:pt x="129148" y="70104"/>
                  </a:lnTo>
                  <a:close/>
                </a:path>
                <a:path w="129539" h="165100">
                  <a:moveTo>
                    <a:pt x="114346" y="152400"/>
                  </a:moveTo>
                  <a:lnTo>
                    <a:pt x="70104" y="152400"/>
                  </a:lnTo>
                  <a:lnTo>
                    <a:pt x="82915" y="151233"/>
                  </a:lnTo>
                  <a:lnTo>
                    <a:pt x="96012" y="147637"/>
                  </a:lnTo>
                  <a:lnTo>
                    <a:pt x="109108" y="141470"/>
                  </a:lnTo>
                  <a:lnTo>
                    <a:pt x="121920" y="132588"/>
                  </a:lnTo>
                  <a:lnTo>
                    <a:pt x="121920" y="147828"/>
                  </a:lnTo>
                  <a:lnTo>
                    <a:pt x="114346" y="152400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12435" y="3147059"/>
              <a:ext cx="129539" cy="165100"/>
            </a:xfrm>
            <a:custGeom>
              <a:avLst/>
              <a:gdLst/>
              <a:ahLst/>
              <a:cxnLst/>
              <a:rect l="l" t="t" r="r" b="b"/>
              <a:pathLst>
                <a:path w="129539" h="165100">
                  <a:moveTo>
                    <a:pt x="13715" y="83819"/>
                  </a:moveTo>
                  <a:lnTo>
                    <a:pt x="22717" y="124110"/>
                  </a:lnTo>
                  <a:lnTo>
                    <a:pt x="57459" y="151256"/>
                  </a:lnTo>
                  <a:lnTo>
                    <a:pt x="70103" y="152399"/>
                  </a:lnTo>
                  <a:lnTo>
                    <a:pt x="82915" y="151233"/>
                  </a:lnTo>
                  <a:lnTo>
                    <a:pt x="96011" y="147637"/>
                  </a:lnTo>
                  <a:lnTo>
                    <a:pt x="109108" y="141470"/>
                  </a:lnTo>
                  <a:lnTo>
                    <a:pt x="121919" y="132587"/>
                  </a:lnTo>
                  <a:lnTo>
                    <a:pt x="121919" y="147827"/>
                  </a:lnTo>
                  <a:lnTo>
                    <a:pt x="109061" y="155590"/>
                  </a:lnTo>
                  <a:lnTo>
                    <a:pt x="95630" y="160781"/>
                  </a:lnTo>
                  <a:lnTo>
                    <a:pt x="81629" y="163687"/>
                  </a:lnTo>
                  <a:lnTo>
                    <a:pt x="67055" y="164591"/>
                  </a:lnTo>
                  <a:lnTo>
                    <a:pt x="52792" y="163401"/>
                  </a:lnTo>
                  <a:lnTo>
                    <a:pt x="18287" y="143255"/>
                  </a:lnTo>
                  <a:lnTo>
                    <a:pt x="1142" y="100822"/>
                  </a:lnTo>
                  <a:lnTo>
                    <a:pt x="0" y="82295"/>
                  </a:lnTo>
                  <a:lnTo>
                    <a:pt x="1142" y="65746"/>
                  </a:lnTo>
                  <a:lnTo>
                    <a:pt x="18287" y="24383"/>
                  </a:lnTo>
                  <a:lnTo>
                    <a:pt x="54935" y="1666"/>
                  </a:lnTo>
                  <a:lnTo>
                    <a:pt x="70103" y="0"/>
                  </a:lnTo>
                  <a:lnTo>
                    <a:pt x="83224" y="1404"/>
                  </a:lnTo>
                  <a:lnTo>
                    <a:pt x="121181" y="32504"/>
                  </a:lnTo>
                  <a:lnTo>
                    <a:pt x="129539" y="77723"/>
                  </a:lnTo>
                  <a:lnTo>
                    <a:pt x="129539" y="83819"/>
                  </a:lnTo>
                  <a:lnTo>
                    <a:pt x="13715" y="83819"/>
                  </a:lnTo>
                  <a:close/>
                </a:path>
                <a:path w="129539" h="165100">
                  <a:moveTo>
                    <a:pt x="115823" y="70103"/>
                  </a:moveTo>
                  <a:lnTo>
                    <a:pt x="102107" y="28955"/>
                  </a:lnTo>
                  <a:lnTo>
                    <a:pt x="68579" y="13715"/>
                  </a:lnTo>
                  <a:lnTo>
                    <a:pt x="58578" y="14597"/>
                  </a:lnTo>
                  <a:lnTo>
                    <a:pt x="25741" y="36671"/>
                  </a:lnTo>
                  <a:lnTo>
                    <a:pt x="15239" y="70103"/>
                  </a:lnTo>
                  <a:lnTo>
                    <a:pt x="115823" y="70103"/>
                  </a:lnTo>
                  <a:close/>
                </a:path>
              </a:pathLst>
            </a:custGeom>
            <a:ln w="9143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78551" y="3144011"/>
              <a:ext cx="83819" cy="169163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948645" y="2999440"/>
            <a:ext cx="136413" cy="42689"/>
          </a:xfrm>
          <a:custGeom>
            <a:avLst/>
            <a:gdLst/>
            <a:ahLst/>
            <a:cxnLst/>
            <a:rect l="l" t="t" r="r" b="b"/>
            <a:pathLst>
              <a:path w="105409" h="55245">
                <a:moveTo>
                  <a:pt x="77724" y="0"/>
                </a:moveTo>
                <a:lnTo>
                  <a:pt x="0" y="0"/>
                </a:lnTo>
                <a:lnTo>
                  <a:pt x="0" y="54863"/>
                </a:lnTo>
                <a:lnTo>
                  <a:pt x="77724" y="54863"/>
                </a:lnTo>
                <a:lnTo>
                  <a:pt x="105156" y="27432"/>
                </a:lnTo>
                <a:lnTo>
                  <a:pt x="77724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1220813" y="2975887"/>
            <a:ext cx="491415" cy="87341"/>
            <a:chOff x="943355" y="3851147"/>
            <a:chExt cx="379730" cy="113030"/>
          </a:xfrm>
        </p:grpSpPr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43355" y="3851147"/>
              <a:ext cx="323088" cy="11277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286255" y="3881627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30" h="79375">
                  <a:moveTo>
                    <a:pt x="35052" y="0"/>
                  </a:moveTo>
                  <a:lnTo>
                    <a:pt x="24384" y="0"/>
                  </a:lnTo>
                  <a:lnTo>
                    <a:pt x="19812" y="1524"/>
                  </a:lnTo>
                  <a:lnTo>
                    <a:pt x="15240" y="4572"/>
                  </a:lnTo>
                  <a:lnTo>
                    <a:pt x="12191" y="7620"/>
                  </a:lnTo>
                  <a:lnTo>
                    <a:pt x="9143" y="12192"/>
                  </a:lnTo>
                  <a:lnTo>
                    <a:pt x="7619" y="18287"/>
                  </a:lnTo>
                  <a:lnTo>
                    <a:pt x="7619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7619" y="79248"/>
                  </a:lnTo>
                  <a:lnTo>
                    <a:pt x="7619" y="42672"/>
                  </a:lnTo>
                  <a:lnTo>
                    <a:pt x="7929" y="34313"/>
                  </a:lnTo>
                  <a:lnTo>
                    <a:pt x="8953" y="27241"/>
                  </a:lnTo>
                  <a:lnTo>
                    <a:pt x="10834" y="21026"/>
                  </a:lnTo>
                  <a:lnTo>
                    <a:pt x="16763" y="9144"/>
                  </a:lnTo>
                  <a:lnTo>
                    <a:pt x="22859" y="6096"/>
                  </a:lnTo>
                  <a:lnTo>
                    <a:pt x="32003" y="6096"/>
                  </a:lnTo>
                  <a:lnTo>
                    <a:pt x="35052" y="7620"/>
                  </a:lnTo>
                  <a:lnTo>
                    <a:pt x="36575" y="9144"/>
                  </a:lnTo>
                  <a:lnTo>
                    <a:pt x="36575" y="1524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855873" y="2975887"/>
            <a:ext cx="96638" cy="87144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2100431" y="2971177"/>
            <a:ext cx="308162" cy="92248"/>
            <a:chOff x="1623060" y="3845052"/>
            <a:chExt cx="238125" cy="119380"/>
          </a:xfrm>
        </p:grpSpPr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23060" y="3881628"/>
              <a:ext cx="118872" cy="8229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63268" y="3845052"/>
              <a:ext cx="97536" cy="118872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556017" y="2982952"/>
            <a:ext cx="161723" cy="8007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871575" y="2971176"/>
            <a:ext cx="191307" cy="91856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202910" y="2971176"/>
            <a:ext cx="258363" cy="91856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3615107" y="2971176"/>
            <a:ext cx="430605" cy="117764"/>
            <a:chOff x="2793492" y="3845052"/>
            <a:chExt cx="332740" cy="152400"/>
          </a:xfrm>
        </p:grpSpPr>
        <p:sp>
          <p:nvSpPr>
            <p:cNvPr id="51" name="object 51"/>
            <p:cNvSpPr/>
            <p:nvPr/>
          </p:nvSpPr>
          <p:spPr>
            <a:xfrm>
              <a:off x="2793492" y="3845052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19" h="117475">
                  <a:moveTo>
                    <a:pt x="7619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19" y="1173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23972" y="3851148"/>
              <a:ext cx="97535" cy="14630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945892" y="3883152"/>
              <a:ext cx="59690" cy="81280"/>
            </a:xfrm>
            <a:custGeom>
              <a:avLst/>
              <a:gdLst/>
              <a:ahLst/>
              <a:cxnLst/>
              <a:rect l="l" t="t" r="r" b="b"/>
              <a:pathLst>
                <a:path w="59689" h="81279">
                  <a:moveTo>
                    <a:pt x="59435" y="0"/>
                  </a:moveTo>
                  <a:lnTo>
                    <a:pt x="53339" y="0"/>
                  </a:lnTo>
                  <a:lnTo>
                    <a:pt x="53339" y="53339"/>
                  </a:lnTo>
                  <a:lnTo>
                    <a:pt x="50291" y="60960"/>
                  </a:lnTo>
                  <a:lnTo>
                    <a:pt x="45719" y="65532"/>
                  </a:lnTo>
                  <a:lnTo>
                    <a:pt x="41147" y="71627"/>
                  </a:lnTo>
                  <a:lnTo>
                    <a:pt x="35051" y="73151"/>
                  </a:lnTo>
                  <a:lnTo>
                    <a:pt x="21335" y="73151"/>
                  </a:lnTo>
                  <a:lnTo>
                    <a:pt x="15239" y="71627"/>
                  </a:lnTo>
                  <a:lnTo>
                    <a:pt x="12191" y="67056"/>
                  </a:lnTo>
                  <a:lnTo>
                    <a:pt x="7619" y="60960"/>
                  </a:lnTo>
                  <a:lnTo>
                    <a:pt x="6095" y="53339"/>
                  </a:lnTo>
                  <a:lnTo>
                    <a:pt x="6095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1714" y="60840"/>
                  </a:lnTo>
                  <a:lnTo>
                    <a:pt x="6857" y="71818"/>
                  </a:lnTo>
                  <a:lnTo>
                    <a:pt x="15430" y="78509"/>
                  </a:lnTo>
                  <a:lnTo>
                    <a:pt x="27431" y="80772"/>
                  </a:lnTo>
                  <a:lnTo>
                    <a:pt x="35099" y="79652"/>
                  </a:lnTo>
                  <a:lnTo>
                    <a:pt x="41910" y="76390"/>
                  </a:lnTo>
                  <a:lnTo>
                    <a:pt x="47577" y="71127"/>
                  </a:lnTo>
                  <a:lnTo>
                    <a:pt x="51815" y="64008"/>
                  </a:lnTo>
                  <a:lnTo>
                    <a:pt x="53339" y="64008"/>
                  </a:lnTo>
                  <a:lnTo>
                    <a:pt x="53339" y="77724"/>
                  </a:lnTo>
                  <a:lnTo>
                    <a:pt x="59435" y="77724"/>
                  </a:lnTo>
                  <a:lnTo>
                    <a:pt x="59435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028188" y="3845052"/>
              <a:ext cx="97536" cy="118872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4198888" y="2969999"/>
            <a:ext cx="161723" cy="93033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4498669" y="2969999"/>
            <a:ext cx="256391" cy="93230"/>
            <a:chOff x="3476244" y="3843528"/>
            <a:chExt cx="198120" cy="120650"/>
          </a:xfrm>
        </p:grpSpPr>
        <p:sp>
          <p:nvSpPr>
            <p:cNvPr id="57" name="object 57"/>
            <p:cNvSpPr/>
            <p:nvPr/>
          </p:nvSpPr>
          <p:spPr>
            <a:xfrm>
              <a:off x="3476244" y="3845052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19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19" y="1173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506724" y="3843528"/>
              <a:ext cx="167639" cy="120396"/>
            </a:xfrm>
            <a:prstGeom prst="rect">
              <a:avLst/>
            </a:prstGeom>
          </p:spPr>
        </p:pic>
      </p:grpSp>
      <p:grpSp>
        <p:nvGrpSpPr>
          <p:cNvPr id="59" name="object 59"/>
          <p:cNvGrpSpPr/>
          <p:nvPr/>
        </p:nvGrpSpPr>
        <p:grpSpPr>
          <a:xfrm>
            <a:off x="4916783" y="2975887"/>
            <a:ext cx="704252" cy="100098"/>
            <a:chOff x="3799332" y="3851147"/>
            <a:chExt cx="544195" cy="129539"/>
          </a:xfrm>
        </p:grpSpPr>
        <p:pic>
          <p:nvPicPr>
            <p:cNvPr id="60" name="object 6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799332" y="3851147"/>
              <a:ext cx="286512" cy="112775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107180" y="3883151"/>
              <a:ext cx="60960" cy="81280"/>
            </a:xfrm>
            <a:custGeom>
              <a:avLst/>
              <a:gdLst/>
              <a:ahLst/>
              <a:cxnLst/>
              <a:rect l="l" t="t" r="r" b="b"/>
              <a:pathLst>
                <a:path w="60960" h="81279">
                  <a:moveTo>
                    <a:pt x="7620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714" y="60840"/>
                  </a:lnTo>
                  <a:lnTo>
                    <a:pt x="6858" y="71818"/>
                  </a:lnTo>
                  <a:lnTo>
                    <a:pt x="15430" y="78509"/>
                  </a:lnTo>
                  <a:lnTo>
                    <a:pt x="27432" y="80772"/>
                  </a:lnTo>
                  <a:lnTo>
                    <a:pt x="35766" y="79652"/>
                  </a:lnTo>
                  <a:lnTo>
                    <a:pt x="42672" y="76390"/>
                  </a:lnTo>
                  <a:lnTo>
                    <a:pt x="46218" y="73151"/>
                  </a:lnTo>
                  <a:lnTo>
                    <a:pt x="21336" y="73151"/>
                  </a:lnTo>
                  <a:lnTo>
                    <a:pt x="16764" y="71627"/>
                  </a:lnTo>
                  <a:lnTo>
                    <a:pt x="12192" y="67056"/>
                  </a:lnTo>
                  <a:lnTo>
                    <a:pt x="9144" y="60960"/>
                  </a:lnTo>
                  <a:lnTo>
                    <a:pt x="7620" y="53339"/>
                  </a:lnTo>
                  <a:lnTo>
                    <a:pt x="7620" y="0"/>
                  </a:lnTo>
                  <a:close/>
                </a:path>
                <a:path w="60960" h="81279">
                  <a:moveTo>
                    <a:pt x="60960" y="64008"/>
                  </a:moveTo>
                  <a:lnTo>
                    <a:pt x="53340" y="64008"/>
                  </a:lnTo>
                  <a:lnTo>
                    <a:pt x="53340" y="77724"/>
                  </a:lnTo>
                  <a:lnTo>
                    <a:pt x="60960" y="77724"/>
                  </a:lnTo>
                  <a:lnTo>
                    <a:pt x="60960" y="64008"/>
                  </a:lnTo>
                  <a:close/>
                </a:path>
                <a:path w="60960" h="81279">
                  <a:moveTo>
                    <a:pt x="60960" y="0"/>
                  </a:moveTo>
                  <a:lnTo>
                    <a:pt x="53340" y="0"/>
                  </a:lnTo>
                  <a:lnTo>
                    <a:pt x="53340" y="53339"/>
                  </a:lnTo>
                  <a:lnTo>
                    <a:pt x="51816" y="60960"/>
                  </a:lnTo>
                  <a:lnTo>
                    <a:pt x="47244" y="65532"/>
                  </a:lnTo>
                  <a:lnTo>
                    <a:pt x="42672" y="71627"/>
                  </a:lnTo>
                  <a:lnTo>
                    <a:pt x="36575" y="73151"/>
                  </a:lnTo>
                  <a:lnTo>
                    <a:pt x="46218" y="73151"/>
                  </a:lnTo>
                  <a:lnTo>
                    <a:pt x="48434" y="71127"/>
                  </a:lnTo>
                  <a:lnTo>
                    <a:pt x="53340" y="64008"/>
                  </a:lnTo>
                  <a:lnTo>
                    <a:pt x="60960" y="64008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89476" y="3881627"/>
              <a:ext cx="153924" cy="99060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5780622" y="2969999"/>
            <a:ext cx="219411" cy="93230"/>
            <a:chOff x="4466844" y="3843528"/>
            <a:chExt cx="169545" cy="120650"/>
          </a:xfrm>
        </p:grpSpPr>
        <p:sp>
          <p:nvSpPr>
            <p:cNvPr id="64" name="object 64"/>
            <p:cNvSpPr/>
            <p:nvPr/>
          </p:nvSpPr>
          <p:spPr>
            <a:xfrm>
              <a:off x="4466844" y="3845052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19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19" y="1173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497324" y="3843528"/>
              <a:ext cx="138684" cy="120396"/>
            </a:xfrm>
            <a:prstGeom prst="rect">
              <a:avLst/>
            </a:prstGeom>
          </p:spPr>
        </p:pic>
      </p:grpSp>
      <p:pic>
        <p:nvPicPr>
          <p:cNvPr id="66" name="object 6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6149430" y="2975887"/>
            <a:ext cx="98612" cy="87144"/>
          </a:xfrm>
          <a:prstGeom prst="rect">
            <a:avLst/>
          </a:prstGeom>
        </p:spPr>
      </p:pic>
      <p:grpSp>
        <p:nvGrpSpPr>
          <p:cNvPr id="67" name="object 67"/>
          <p:cNvGrpSpPr/>
          <p:nvPr/>
        </p:nvGrpSpPr>
        <p:grpSpPr>
          <a:xfrm>
            <a:off x="1224757" y="3173729"/>
            <a:ext cx="836556" cy="117764"/>
            <a:chOff x="946403" y="4107179"/>
            <a:chExt cx="646430" cy="152400"/>
          </a:xfrm>
        </p:grpSpPr>
        <p:pic>
          <p:nvPicPr>
            <p:cNvPr id="68" name="object 6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46403" y="4142231"/>
              <a:ext cx="73152" cy="8229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39367" y="4113275"/>
              <a:ext cx="146303" cy="146303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208532" y="4113275"/>
              <a:ext cx="94615" cy="109855"/>
            </a:xfrm>
            <a:custGeom>
              <a:avLst/>
              <a:gdLst/>
              <a:ahLst/>
              <a:cxnLst/>
              <a:rect l="l" t="t" r="r" b="b"/>
              <a:pathLst>
                <a:path w="94615" h="109854">
                  <a:moveTo>
                    <a:pt x="9144" y="30480"/>
                  </a:moveTo>
                  <a:lnTo>
                    <a:pt x="1524" y="30480"/>
                  </a:lnTo>
                  <a:lnTo>
                    <a:pt x="1524" y="109728"/>
                  </a:lnTo>
                  <a:lnTo>
                    <a:pt x="9144" y="109728"/>
                  </a:lnTo>
                  <a:lnTo>
                    <a:pt x="9144" y="30480"/>
                  </a:lnTo>
                  <a:close/>
                </a:path>
                <a:path w="94615" h="109854">
                  <a:moveTo>
                    <a:pt x="12192" y="3048"/>
                  </a:moveTo>
                  <a:lnTo>
                    <a:pt x="10668" y="1524"/>
                  </a:lnTo>
                  <a:lnTo>
                    <a:pt x="9144" y="1524"/>
                  </a:lnTo>
                  <a:lnTo>
                    <a:pt x="9144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3048" y="10668"/>
                  </a:lnTo>
                  <a:lnTo>
                    <a:pt x="9144" y="10668"/>
                  </a:lnTo>
                  <a:lnTo>
                    <a:pt x="9144" y="9144"/>
                  </a:lnTo>
                  <a:lnTo>
                    <a:pt x="12192" y="6096"/>
                  </a:lnTo>
                  <a:lnTo>
                    <a:pt x="12192" y="3048"/>
                  </a:lnTo>
                  <a:close/>
                </a:path>
                <a:path w="94615" h="109854">
                  <a:moveTo>
                    <a:pt x="94488" y="51816"/>
                  </a:moveTo>
                  <a:lnTo>
                    <a:pt x="92964" y="42672"/>
                  </a:lnTo>
                  <a:lnTo>
                    <a:pt x="88392" y="38100"/>
                  </a:lnTo>
                  <a:lnTo>
                    <a:pt x="83820" y="32004"/>
                  </a:lnTo>
                  <a:lnTo>
                    <a:pt x="76200" y="28956"/>
                  </a:lnTo>
                  <a:lnTo>
                    <a:pt x="68580" y="28956"/>
                  </a:lnTo>
                  <a:lnTo>
                    <a:pt x="60007" y="30086"/>
                  </a:lnTo>
                  <a:lnTo>
                    <a:pt x="52578" y="33337"/>
                  </a:lnTo>
                  <a:lnTo>
                    <a:pt x="46291" y="38608"/>
                  </a:lnTo>
                  <a:lnTo>
                    <a:pt x="41148" y="45720"/>
                  </a:lnTo>
                  <a:lnTo>
                    <a:pt x="41148" y="30480"/>
                  </a:lnTo>
                  <a:lnTo>
                    <a:pt x="33528" y="30480"/>
                  </a:lnTo>
                  <a:lnTo>
                    <a:pt x="33528" y="109728"/>
                  </a:lnTo>
                  <a:lnTo>
                    <a:pt x="41148" y="109728"/>
                  </a:lnTo>
                  <a:lnTo>
                    <a:pt x="41148" y="56388"/>
                  </a:lnTo>
                  <a:lnTo>
                    <a:pt x="44196" y="48768"/>
                  </a:lnTo>
                  <a:lnTo>
                    <a:pt x="48768" y="44196"/>
                  </a:lnTo>
                  <a:lnTo>
                    <a:pt x="53340" y="38100"/>
                  </a:lnTo>
                  <a:lnTo>
                    <a:pt x="59436" y="35052"/>
                  </a:lnTo>
                  <a:lnTo>
                    <a:pt x="67056" y="35052"/>
                  </a:lnTo>
                  <a:lnTo>
                    <a:pt x="75933" y="36791"/>
                  </a:lnTo>
                  <a:lnTo>
                    <a:pt x="82105" y="42100"/>
                  </a:lnTo>
                  <a:lnTo>
                    <a:pt x="85699" y="51130"/>
                  </a:lnTo>
                  <a:lnTo>
                    <a:pt x="86868" y="64008"/>
                  </a:lnTo>
                  <a:lnTo>
                    <a:pt x="86868" y="109728"/>
                  </a:lnTo>
                  <a:lnTo>
                    <a:pt x="94488" y="109728"/>
                  </a:lnTo>
                  <a:lnTo>
                    <a:pt x="94488" y="51816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322831" y="4107179"/>
              <a:ext cx="269748" cy="117348"/>
            </a:xfrm>
            <a:prstGeom prst="rect">
              <a:avLst/>
            </a:prstGeom>
          </p:spPr>
        </p:pic>
      </p:grpSp>
      <p:sp>
        <p:nvSpPr>
          <p:cNvPr id="72" name="object 72"/>
          <p:cNvSpPr/>
          <p:nvPr/>
        </p:nvSpPr>
        <p:spPr>
          <a:xfrm>
            <a:off x="2181293" y="3178440"/>
            <a:ext cx="122443" cy="84888"/>
          </a:xfrm>
          <a:custGeom>
            <a:avLst/>
            <a:gdLst/>
            <a:ahLst/>
            <a:cxnLst/>
            <a:rect l="l" t="t" r="r" b="b"/>
            <a:pathLst>
              <a:path w="94614" h="109854">
                <a:moveTo>
                  <a:pt x="9144" y="30480"/>
                </a:moveTo>
                <a:lnTo>
                  <a:pt x="1524" y="30480"/>
                </a:lnTo>
                <a:lnTo>
                  <a:pt x="1524" y="109728"/>
                </a:lnTo>
                <a:lnTo>
                  <a:pt x="9144" y="109728"/>
                </a:lnTo>
                <a:lnTo>
                  <a:pt x="9144" y="30480"/>
                </a:lnTo>
                <a:close/>
              </a:path>
              <a:path w="94614" h="109854">
                <a:moveTo>
                  <a:pt x="12192" y="3048"/>
                </a:moveTo>
                <a:lnTo>
                  <a:pt x="10668" y="1524"/>
                </a:lnTo>
                <a:lnTo>
                  <a:pt x="9144" y="1524"/>
                </a:lnTo>
                <a:lnTo>
                  <a:pt x="9144" y="0"/>
                </a:lnTo>
                <a:lnTo>
                  <a:pt x="3048" y="0"/>
                </a:lnTo>
                <a:lnTo>
                  <a:pt x="1524" y="1524"/>
                </a:lnTo>
                <a:lnTo>
                  <a:pt x="0" y="1524"/>
                </a:lnTo>
                <a:lnTo>
                  <a:pt x="0" y="7620"/>
                </a:lnTo>
                <a:lnTo>
                  <a:pt x="3048" y="10668"/>
                </a:lnTo>
                <a:lnTo>
                  <a:pt x="9144" y="10668"/>
                </a:lnTo>
                <a:lnTo>
                  <a:pt x="9144" y="9144"/>
                </a:lnTo>
                <a:lnTo>
                  <a:pt x="12192" y="6096"/>
                </a:lnTo>
                <a:lnTo>
                  <a:pt x="12192" y="3048"/>
                </a:lnTo>
                <a:close/>
              </a:path>
              <a:path w="94614" h="109854">
                <a:moveTo>
                  <a:pt x="94488" y="51816"/>
                </a:moveTo>
                <a:lnTo>
                  <a:pt x="91440" y="42672"/>
                </a:lnTo>
                <a:lnTo>
                  <a:pt x="88392" y="38100"/>
                </a:lnTo>
                <a:lnTo>
                  <a:pt x="83820" y="32004"/>
                </a:lnTo>
                <a:lnTo>
                  <a:pt x="76200" y="28956"/>
                </a:lnTo>
                <a:lnTo>
                  <a:pt x="68580" y="28956"/>
                </a:lnTo>
                <a:lnTo>
                  <a:pt x="60007" y="30086"/>
                </a:lnTo>
                <a:lnTo>
                  <a:pt x="52578" y="33337"/>
                </a:lnTo>
                <a:lnTo>
                  <a:pt x="46291" y="38608"/>
                </a:lnTo>
                <a:lnTo>
                  <a:pt x="41148" y="45720"/>
                </a:lnTo>
                <a:lnTo>
                  <a:pt x="41148" y="30480"/>
                </a:lnTo>
                <a:lnTo>
                  <a:pt x="33528" y="30480"/>
                </a:lnTo>
                <a:lnTo>
                  <a:pt x="33528" y="109728"/>
                </a:lnTo>
                <a:lnTo>
                  <a:pt x="41148" y="109728"/>
                </a:lnTo>
                <a:lnTo>
                  <a:pt x="41148" y="56388"/>
                </a:lnTo>
                <a:lnTo>
                  <a:pt x="44196" y="48768"/>
                </a:lnTo>
                <a:lnTo>
                  <a:pt x="48768" y="44196"/>
                </a:lnTo>
                <a:lnTo>
                  <a:pt x="53340" y="38100"/>
                </a:lnTo>
                <a:lnTo>
                  <a:pt x="59436" y="35052"/>
                </a:lnTo>
                <a:lnTo>
                  <a:pt x="67056" y="35052"/>
                </a:lnTo>
                <a:lnTo>
                  <a:pt x="75933" y="36791"/>
                </a:lnTo>
                <a:lnTo>
                  <a:pt x="82105" y="42100"/>
                </a:lnTo>
                <a:lnTo>
                  <a:pt x="85699" y="51130"/>
                </a:lnTo>
                <a:lnTo>
                  <a:pt x="86868" y="64008"/>
                </a:lnTo>
                <a:lnTo>
                  <a:pt x="86868" y="109728"/>
                </a:lnTo>
                <a:lnTo>
                  <a:pt x="94488" y="109728"/>
                </a:lnTo>
                <a:lnTo>
                  <a:pt x="94488" y="5181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object 73"/>
          <p:cNvGrpSpPr/>
          <p:nvPr/>
        </p:nvGrpSpPr>
        <p:grpSpPr>
          <a:xfrm>
            <a:off x="2417959" y="3200816"/>
            <a:ext cx="598245" cy="90776"/>
            <a:chOff x="1868423" y="4142232"/>
            <a:chExt cx="462280" cy="117475"/>
          </a:xfrm>
        </p:grpSpPr>
        <p:pic>
          <p:nvPicPr>
            <p:cNvPr id="74" name="object 7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68423" y="4142232"/>
              <a:ext cx="74675" cy="8229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962911" y="4142232"/>
              <a:ext cx="111251" cy="117347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2093975" y="4142232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19" h="82550">
                  <a:moveTo>
                    <a:pt x="50292" y="6095"/>
                  </a:moveTo>
                  <a:lnTo>
                    <a:pt x="32004" y="6095"/>
                  </a:lnTo>
                  <a:lnTo>
                    <a:pt x="40886" y="7786"/>
                  </a:lnTo>
                  <a:lnTo>
                    <a:pt x="47053" y="12763"/>
                  </a:lnTo>
                  <a:lnTo>
                    <a:pt x="50649" y="20883"/>
                  </a:lnTo>
                  <a:lnTo>
                    <a:pt x="51816" y="32003"/>
                  </a:lnTo>
                  <a:lnTo>
                    <a:pt x="27431" y="35051"/>
                  </a:lnTo>
                  <a:lnTo>
                    <a:pt x="15430" y="38219"/>
                  </a:lnTo>
                  <a:lnTo>
                    <a:pt x="6857" y="43243"/>
                  </a:lnTo>
                  <a:lnTo>
                    <a:pt x="1710" y="50291"/>
                  </a:lnTo>
                  <a:lnTo>
                    <a:pt x="0" y="59435"/>
                  </a:lnTo>
                  <a:lnTo>
                    <a:pt x="0" y="67055"/>
                  </a:lnTo>
                  <a:lnTo>
                    <a:pt x="3048" y="71627"/>
                  </a:lnTo>
                  <a:lnTo>
                    <a:pt x="7619" y="76200"/>
                  </a:lnTo>
                  <a:lnTo>
                    <a:pt x="10668" y="80771"/>
                  </a:lnTo>
                  <a:lnTo>
                    <a:pt x="16763" y="82295"/>
                  </a:lnTo>
                  <a:lnTo>
                    <a:pt x="30480" y="82295"/>
                  </a:lnTo>
                  <a:lnTo>
                    <a:pt x="35051" y="80771"/>
                  </a:lnTo>
                  <a:lnTo>
                    <a:pt x="41148" y="77723"/>
                  </a:lnTo>
                  <a:lnTo>
                    <a:pt x="43433" y="76200"/>
                  </a:lnTo>
                  <a:lnTo>
                    <a:pt x="19812" y="76200"/>
                  </a:lnTo>
                  <a:lnTo>
                    <a:pt x="15240" y="74675"/>
                  </a:lnTo>
                  <a:lnTo>
                    <a:pt x="9143" y="68579"/>
                  </a:lnTo>
                  <a:lnTo>
                    <a:pt x="7619" y="64007"/>
                  </a:lnTo>
                  <a:lnTo>
                    <a:pt x="7619" y="53339"/>
                  </a:lnTo>
                  <a:lnTo>
                    <a:pt x="51816" y="38100"/>
                  </a:lnTo>
                  <a:lnTo>
                    <a:pt x="57912" y="38100"/>
                  </a:lnTo>
                  <a:lnTo>
                    <a:pt x="57912" y="19812"/>
                  </a:lnTo>
                  <a:lnTo>
                    <a:pt x="56387" y="12191"/>
                  </a:lnTo>
                  <a:lnTo>
                    <a:pt x="50292" y="6095"/>
                  </a:lnTo>
                  <a:close/>
                </a:path>
                <a:path w="58419" h="82550">
                  <a:moveTo>
                    <a:pt x="57912" y="64007"/>
                  </a:moveTo>
                  <a:lnTo>
                    <a:pt x="51816" y="64007"/>
                  </a:lnTo>
                  <a:lnTo>
                    <a:pt x="51816" y="80771"/>
                  </a:lnTo>
                  <a:lnTo>
                    <a:pt x="57912" y="80771"/>
                  </a:lnTo>
                  <a:lnTo>
                    <a:pt x="57912" y="64007"/>
                  </a:lnTo>
                  <a:close/>
                </a:path>
                <a:path w="58419" h="82550">
                  <a:moveTo>
                    <a:pt x="57912" y="38100"/>
                  </a:moveTo>
                  <a:lnTo>
                    <a:pt x="51816" y="38100"/>
                  </a:lnTo>
                  <a:lnTo>
                    <a:pt x="51816" y="54863"/>
                  </a:lnTo>
                  <a:lnTo>
                    <a:pt x="48768" y="62483"/>
                  </a:lnTo>
                  <a:lnTo>
                    <a:pt x="44196" y="67055"/>
                  </a:lnTo>
                  <a:lnTo>
                    <a:pt x="39624" y="73151"/>
                  </a:lnTo>
                  <a:lnTo>
                    <a:pt x="33528" y="76200"/>
                  </a:lnTo>
                  <a:lnTo>
                    <a:pt x="43433" y="76200"/>
                  </a:lnTo>
                  <a:lnTo>
                    <a:pt x="45719" y="74675"/>
                  </a:lnTo>
                  <a:lnTo>
                    <a:pt x="48768" y="70103"/>
                  </a:lnTo>
                  <a:lnTo>
                    <a:pt x="51816" y="64007"/>
                  </a:lnTo>
                  <a:lnTo>
                    <a:pt x="57912" y="64007"/>
                  </a:lnTo>
                  <a:lnTo>
                    <a:pt x="57912" y="38100"/>
                  </a:lnTo>
                  <a:close/>
                </a:path>
                <a:path w="58419" h="82550">
                  <a:moveTo>
                    <a:pt x="41148" y="0"/>
                  </a:moveTo>
                  <a:lnTo>
                    <a:pt x="28956" y="0"/>
                  </a:lnTo>
                  <a:lnTo>
                    <a:pt x="19812" y="3047"/>
                  </a:lnTo>
                  <a:lnTo>
                    <a:pt x="13716" y="4571"/>
                  </a:lnTo>
                  <a:lnTo>
                    <a:pt x="10668" y="6095"/>
                  </a:lnTo>
                  <a:lnTo>
                    <a:pt x="7619" y="9143"/>
                  </a:lnTo>
                  <a:lnTo>
                    <a:pt x="7619" y="16763"/>
                  </a:lnTo>
                  <a:lnTo>
                    <a:pt x="13573" y="12525"/>
                  </a:lnTo>
                  <a:lnTo>
                    <a:pt x="19812" y="9143"/>
                  </a:lnTo>
                  <a:lnTo>
                    <a:pt x="26050" y="6905"/>
                  </a:lnTo>
                  <a:lnTo>
                    <a:pt x="32004" y="6095"/>
                  </a:lnTo>
                  <a:lnTo>
                    <a:pt x="50292" y="6095"/>
                  </a:lnTo>
                  <a:lnTo>
                    <a:pt x="47243" y="3047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176271" y="4142232"/>
              <a:ext cx="153923" cy="99059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3131908" y="3172552"/>
            <a:ext cx="1183341" cy="92248"/>
            <a:chOff x="2420111" y="4105655"/>
            <a:chExt cx="914400" cy="119380"/>
          </a:xfrm>
        </p:grpSpPr>
        <p:pic>
          <p:nvPicPr>
            <p:cNvPr id="79" name="object 7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420111" y="4142231"/>
              <a:ext cx="64007" cy="82295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503931" y="4113275"/>
              <a:ext cx="164592" cy="10972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691383" y="4142231"/>
              <a:ext cx="115824" cy="82295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2827019" y="4142231"/>
              <a:ext cx="60960" cy="81280"/>
            </a:xfrm>
            <a:custGeom>
              <a:avLst/>
              <a:gdLst/>
              <a:ahLst/>
              <a:cxnLst/>
              <a:rect l="l" t="t" r="r" b="b"/>
              <a:pathLst>
                <a:path w="60960" h="81279">
                  <a:moveTo>
                    <a:pt x="42672" y="0"/>
                  </a:moveTo>
                  <a:lnTo>
                    <a:pt x="35052" y="0"/>
                  </a:lnTo>
                  <a:lnTo>
                    <a:pt x="26479" y="1119"/>
                  </a:lnTo>
                  <a:lnTo>
                    <a:pt x="19050" y="4381"/>
                  </a:lnTo>
                  <a:lnTo>
                    <a:pt x="12763" y="9644"/>
                  </a:lnTo>
                  <a:lnTo>
                    <a:pt x="7619" y="16763"/>
                  </a:lnTo>
                  <a:lnTo>
                    <a:pt x="7619" y="1523"/>
                  </a:lnTo>
                  <a:lnTo>
                    <a:pt x="0" y="1523"/>
                  </a:lnTo>
                  <a:lnTo>
                    <a:pt x="0" y="80771"/>
                  </a:lnTo>
                  <a:lnTo>
                    <a:pt x="7619" y="80771"/>
                  </a:lnTo>
                  <a:lnTo>
                    <a:pt x="7619" y="27431"/>
                  </a:lnTo>
                  <a:lnTo>
                    <a:pt x="9143" y="19812"/>
                  </a:lnTo>
                  <a:lnTo>
                    <a:pt x="15240" y="15239"/>
                  </a:lnTo>
                  <a:lnTo>
                    <a:pt x="19812" y="9143"/>
                  </a:lnTo>
                  <a:lnTo>
                    <a:pt x="25907" y="6095"/>
                  </a:lnTo>
                  <a:lnTo>
                    <a:pt x="33528" y="6095"/>
                  </a:lnTo>
                  <a:lnTo>
                    <a:pt x="42410" y="7834"/>
                  </a:lnTo>
                  <a:lnTo>
                    <a:pt x="48577" y="13144"/>
                  </a:lnTo>
                  <a:lnTo>
                    <a:pt x="52173" y="22169"/>
                  </a:lnTo>
                  <a:lnTo>
                    <a:pt x="53340" y="35051"/>
                  </a:lnTo>
                  <a:lnTo>
                    <a:pt x="53340" y="80771"/>
                  </a:lnTo>
                  <a:lnTo>
                    <a:pt x="60960" y="80771"/>
                  </a:lnTo>
                  <a:lnTo>
                    <a:pt x="60960" y="22859"/>
                  </a:lnTo>
                  <a:lnTo>
                    <a:pt x="57912" y="13715"/>
                  </a:lnTo>
                  <a:lnTo>
                    <a:pt x="53340" y="9143"/>
                  </a:lnTo>
                  <a:lnTo>
                    <a:pt x="48768" y="3047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910839" y="4142231"/>
              <a:ext cx="188976" cy="82295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119627" y="4120895"/>
              <a:ext cx="184404" cy="103631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3326891" y="4105655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4431613" y="3173730"/>
            <a:ext cx="295835" cy="90776"/>
            <a:chOff x="3424428" y="4107179"/>
            <a:chExt cx="228600" cy="117475"/>
          </a:xfrm>
        </p:grpSpPr>
        <p:sp>
          <p:nvSpPr>
            <p:cNvPr id="87" name="object 87"/>
            <p:cNvSpPr/>
            <p:nvPr/>
          </p:nvSpPr>
          <p:spPr>
            <a:xfrm>
              <a:off x="3424428" y="4142231"/>
              <a:ext cx="59690" cy="82550"/>
            </a:xfrm>
            <a:custGeom>
              <a:avLst/>
              <a:gdLst/>
              <a:ahLst/>
              <a:cxnLst/>
              <a:rect l="l" t="t" r="r" b="b"/>
              <a:pathLst>
                <a:path w="59689" h="82550">
                  <a:moveTo>
                    <a:pt x="50292" y="6095"/>
                  </a:moveTo>
                  <a:lnTo>
                    <a:pt x="32004" y="6095"/>
                  </a:lnTo>
                  <a:lnTo>
                    <a:pt x="40886" y="7786"/>
                  </a:lnTo>
                  <a:lnTo>
                    <a:pt x="47053" y="12763"/>
                  </a:lnTo>
                  <a:lnTo>
                    <a:pt x="50649" y="20883"/>
                  </a:lnTo>
                  <a:lnTo>
                    <a:pt x="51816" y="32003"/>
                  </a:lnTo>
                  <a:lnTo>
                    <a:pt x="27432" y="35051"/>
                  </a:lnTo>
                  <a:lnTo>
                    <a:pt x="15430" y="38219"/>
                  </a:lnTo>
                  <a:lnTo>
                    <a:pt x="6858" y="43243"/>
                  </a:lnTo>
                  <a:lnTo>
                    <a:pt x="1710" y="50291"/>
                  </a:lnTo>
                  <a:lnTo>
                    <a:pt x="0" y="59435"/>
                  </a:lnTo>
                  <a:lnTo>
                    <a:pt x="0" y="67055"/>
                  </a:lnTo>
                  <a:lnTo>
                    <a:pt x="3048" y="71627"/>
                  </a:lnTo>
                  <a:lnTo>
                    <a:pt x="7620" y="76200"/>
                  </a:lnTo>
                  <a:lnTo>
                    <a:pt x="10668" y="80771"/>
                  </a:lnTo>
                  <a:lnTo>
                    <a:pt x="16763" y="82295"/>
                  </a:lnTo>
                  <a:lnTo>
                    <a:pt x="30480" y="82295"/>
                  </a:lnTo>
                  <a:lnTo>
                    <a:pt x="35051" y="80771"/>
                  </a:lnTo>
                  <a:lnTo>
                    <a:pt x="41148" y="77723"/>
                  </a:lnTo>
                  <a:lnTo>
                    <a:pt x="43433" y="76200"/>
                  </a:lnTo>
                  <a:lnTo>
                    <a:pt x="19812" y="76200"/>
                  </a:lnTo>
                  <a:lnTo>
                    <a:pt x="15239" y="74675"/>
                  </a:lnTo>
                  <a:lnTo>
                    <a:pt x="9144" y="68579"/>
                  </a:lnTo>
                  <a:lnTo>
                    <a:pt x="7620" y="64007"/>
                  </a:lnTo>
                  <a:lnTo>
                    <a:pt x="7620" y="53339"/>
                  </a:lnTo>
                  <a:lnTo>
                    <a:pt x="51816" y="38100"/>
                  </a:lnTo>
                  <a:lnTo>
                    <a:pt x="59436" y="38100"/>
                  </a:lnTo>
                  <a:lnTo>
                    <a:pt x="59436" y="19812"/>
                  </a:lnTo>
                  <a:lnTo>
                    <a:pt x="56387" y="12191"/>
                  </a:lnTo>
                  <a:lnTo>
                    <a:pt x="50292" y="6095"/>
                  </a:lnTo>
                  <a:close/>
                </a:path>
                <a:path w="59689" h="82550">
                  <a:moveTo>
                    <a:pt x="59436" y="64007"/>
                  </a:moveTo>
                  <a:lnTo>
                    <a:pt x="51816" y="64007"/>
                  </a:lnTo>
                  <a:lnTo>
                    <a:pt x="51816" y="80771"/>
                  </a:lnTo>
                  <a:lnTo>
                    <a:pt x="59436" y="80771"/>
                  </a:lnTo>
                  <a:lnTo>
                    <a:pt x="59436" y="64007"/>
                  </a:lnTo>
                  <a:close/>
                </a:path>
                <a:path w="59689" h="82550">
                  <a:moveTo>
                    <a:pt x="59436" y="38100"/>
                  </a:moveTo>
                  <a:lnTo>
                    <a:pt x="51816" y="38100"/>
                  </a:lnTo>
                  <a:lnTo>
                    <a:pt x="51816" y="54863"/>
                  </a:lnTo>
                  <a:lnTo>
                    <a:pt x="48768" y="62483"/>
                  </a:lnTo>
                  <a:lnTo>
                    <a:pt x="44196" y="67055"/>
                  </a:lnTo>
                  <a:lnTo>
                    <a:pt x="39624" y="73151"/>
                  </a:lnTo>
                  <a:lnTo>
                    <a:pt x="33527" y="76200"/>
                  </a:lnTo>
                  <a:lnTo>
                    <a:pt x="43433" y="76200"/>
                  </a:lnTo>
                  <a:lnTo>
                    <a:pt x="45720" y="74675"/>
                  </a:lnTo>
                  <a:lnTo>
                    <a:pt x="48768" y="70103"/>
                  </a:lnTo>
                  <a:lnTo>
                    <a:pt x="51816" y="64007"/>
                  </a:lnTo>
                  <a:lnTo>
                    <a:pt x="59436" y="64007"/>
                  </a:lnTo>
                  <a:lnTo>
                    <a:pt x="59436" y="38100"/>
                  </a:lnTo>
                  <a:close/>
                </a:path>
                <a:path w="59689" h="82550">
                  <a:moveTo>
                    <a:pt x="41148" y="0"/>
                  </a:moveTo>
                  <a:lnTo>
                    <a:pt x="28956" y="0"/>
                  </a:lnTo>
                  <a:lnTo>
                    <a:pt x="19812" y="3047"/>
                  </a:lnTo>
                  <a:lnTo>
                    <a:pt x="13716" y="4571"/>
                  </a:lnTo>
                  <a:lnTo>
                    <a:pt x="10668" y="6095"/>
                  </a:lnTo>
                  <a:lnTo>
                    <a:pt x="7620" y="9143"/>
                  </a:lnTo>
                  <a:lnTo>
                    <a:pt x="7620" y="16763"/>
                  </a:lnTo>
                  <a:lnTo>
                    <a:pt x="13573" y="12525"/>
                  </a:lnTo>
                  <a:lnTo>
                    <a:pt x="19812" y="9143"/>
                  </a:lnTo>
                  <a:lnTo>
                    <a:pt x="26050" y="6905"/>
                  </a:lnTo>
                  <a:lnTo>
                    <a:pt x="32004" y="6095"/>
                  </a:lnTo>
                  <a:lnTo>
                    <a:pt x="50292" y="6095"/>
                  </a:lnTo>
                  <a:lnTo>
                    <a:pt x="47244" y="3047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506724" y="4107179"/>
              <a:ext cx="146303" cy="117348"/>
            </a:xfrm>
            <a:prstGeom prst="rect">
              <a:avLst/>
            </a:prstGeom>
          </p:spPr>
        </p:pic>
      </p:grpSp>
      <p:sp>
        <p:nvSpPr>
          <p:cNvPr id="89" name="object 89"/>
          <p:cNvSpPr/>
          <p:nvPr/>
        </p:nvSpPr>
        <p:spPr>
          <a:xfrm>
            <a:off x="4847754" y="3178440"/>
            <a:ext cx="124908" cy="84888"/>
          </a:xfrm>
          <a:custGeom>
            <a:avLst/>
            <a:gdLst/>
            <a:ahLst/>
            <a:cxnLst/>
            <a:rect l="l" t="t" r="r" b="b"/>
            <a:pathLst>
              <a:path w="96520" h="109854">
                <a:moveTo>
                  <a:pt x="9144" y="30480"/>
                </a:moveTo>
                <a:lnTo>
                  <a:pt x="3048" y="30480"/>
                </a:lnTo>
                <a:lnTo>
                  <a:pt x="3048" y="109728"/>
                </a:lnTo>
                <a:lnTo>
                  <a:pt x="9144" y="109728"/>
                </a:lnTo>
                <a:lnTo>
                  <a:pt x="9144" y="30480"/>
                </a:lnTo>
                <a:close/>
              </a:path>
              <a:path w="96520" h="109854">
                <a:moveTo>
                  <a:pt x="12192" y="3048"/>
                </a:moveTo>
                <a:lnTo>
                  <a:pt x="9144" y="0"/>
                </a:lnTo>
                <a:lnTo>
                  <a:pt x="3048" y="0"/>
                </a:lnTo>
                <a:lnTo>
                  <a:pt x="0" y="3048"/>
                </a:lnTo>
                <a:lnTo>
                  <a:pt x="0" y="7620"/>
                </a:lnTo>
                <a:lnTo>
                  <a:pt x="1524" y="7620"/>
                </a:lnTo>
                <a:lnTo>
                  <a:pt x="1524" y="9144"/>
                </a:lnTo>
                <a:lnTo>
                  <a:pt x="3048" y="10668"/>
                </a:lnTo>
                <a:lnTo>
                  <a:pt x="9144" y="10668"/>
                </a:lnTo>
                <a:lnTo>
                  <a:pt x="10668" y="9144"/>
                </a:lnTo>
                <a:lnTo>
                  <a:pt x="10668" y="7620"/>
                </a:lnTo>
                <a:lnTo>
                  <a:pt x="12192" y="6096"/>
                </a:lnTo>
                <a:lnTo>
                  <a:pt x="12192" y="3048"/>
                </a:lnTo>
                <a:close/>
              </a:path>
              <a:path w="96520" h="109854">
                <a:moveTo>
                  <a:pt x="96012" y="51816"/>
                </a:moveTo>
                <a:lnTo>
                  <a:pt x="92964" y="42672"/>
                </a:lnTo>
                <a:lnTo>
                  <a:pt x="88392" y="38100"/>
                </a:lnTo>
                <a:lnTo>
                  <a:pt x="83820" y="32004"/>
                </a:lnTo>
                <a:lnTo>
                  <a:pt x="77724" y="28956"/>
                </a:lnTo>
                <a:lnTo>
                  <a:pt x="70104" y="28956"/>
                </a:lnTo>
                <a:lnTo>
                  <a:pt x="61531" y="30086"/>
                </a:lnTo>
                <a:lnTo>
                  <a:pt x="54102" y="33337"/>
                </a:lnTo>
                <a:lnTo>
                  <a:pt x="47815" y="38608"/>
                </a:lnTo>
                <a:lnTo>
                  <a:pt x="42672" y="45720"/>
                </a:lnTo>
                <a:lnTo>
                  <a:pt x="42672" y="30480"/>
                </a:lnTo>
                <a:lnTo>
                  <a:pt x="35052" y="30480"/>
                </a:lnTo>
                <a:lnTo>
                  <a:pt x="35052" y="109728"/>
                </a:lnTo>
                <a:lnTo>
                  <a:pt x="42672" y="109728"/>
                </a:lnTo>
                <a:lnTo>
                  <a:pt x="42672" y="56388"/>
                </a:lnTo>
                <a:lnTo>
                  <a:pt x="44196" y="48768"/>
                </a:lnTo>
                <a:lnTo>
                  <a:pt x="50292" y="44196"/>
                </a:lnTo>
                <a:lnTo>
                  <a:pt x="54864" y="38100"/>
                </a:lnTo>
                <a:lnTo>
                  <a:pt x="60960" y="35052"/>
                </a:lnTo>
                <a:lnTo>
                  <a:pt x="68580" y="35052"/>
                </a:lnTo>
                <a:lnTo>
                  <a:pt x="77457" y="36791"/>
                </a:lnTo>
                <a:lnTo>
                  <a:pt x="83629" y="42100"/>
                </a:lnTo>
                <a:lnTo>
                  <a:pt x="87223" y="51130"/>
                </a:lnTo>
                <a:lnTo>
                  <a:pt x="88392" y="64008"/>
                </a:lnTo>
                <a:lnTo>
                  <a:pt x="88392" y="109728"/>
                </a:lnTo>
                <a:lnTo>
                  <a:pt x="96012" y="109728"/>
                </a:lnTo>
                <a:lnTo>
                  <a:pt x="96012" y="5181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0" name="object 90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078506" y="3173729"/>
            <a:ext cx="260334" cy="90678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5447315" y="3200815"/>
            <a:ext cx="544830" cy="63789"/>
            <a:chOff x="4209288" y="4142232"/>
            <a:chExt cx="421005" cy="82550"/>
          </a:xfrm>
        </p:grpSpPr>
        <p:pic>
          <p:nvPicPr>
            <p:cNvPr id="92" name="object 9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209288" y="4142232"/>
              <a:ext cx="222503" cy="8229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456176" y="4142232"/>
              <a:ext cx="173736" cy="82295"/>
            </a:xfrm>
            <a:prstGeom prst="rect">
              <a:avLst/>
            </a:prstGeom>
          </p:spPr>
        </p:pic>
      </p:grpSp>
      <p:pic>
        <p:nvPicPr>
          <p:cNvPr id="94" name="object 94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6100124" y="3172551"/>
            <a:ext cx="161722" cy="91856"/>
          </a:xfrm>
          <a:prstGeom prst="rect">
            <a:avLst/>
          </a:prstGeom>
        </p:spPr>
      </p:pic>
      <p:grpSp>
        <p:nvGrpSpPr>
          <p:cNvPr id="95" name="object 95"/>
          <p:cNvGrpSpPr/>
          <p:nvPr/>
        </p:nvGrpSpPr>
        <p:grpSpPr>
          <a:xfrm>
            <a:off x="1224757" y="3375106"/>
            <a:ext cx="757667" cy="90776"/>
            <a:chOff x="946403" y="4367784"/>
            <a:chExt cx="585470" cy="117475"/>
          </a:xfrm>
        </p:grpSpPr>
        <p:pic>
          <p:nvPicPr>
            <p:cNvPr id="96" name="object 9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46403" y="4367784"/>
              <a:ext cx="249936" cy="11734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20723" y="4373880"/>
              <a:ext cx="231647" cy="111252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1472183" y="4402836"/>
              <a:ext cx="59690" cy="81280"/>
            </a:xfrm>
            <a:custGeom>
              <a:avLst/>
              <a:gdLst/>
              <a:ahLst/>
              <a:cxnLst/>
              <a:rect l="l" t="t" r="r" b="b"/>
              <a:pathLst>
                <a:path w="59690" h="81279">
                  <a:moveTo>
                    <a:pt x="42671" y="0"/>
                  </a:moveTo>
                  <a:lnTo>
                    <a:pt x="33528" y="0"/>
                  </a:lnTo>
                  <a:lnTo>
                    <a:pt x="24979" y="1119"/>
                  </a:lnTo>
                  <a:lnTo>
                    <a:pt x="17716" y="4381"/>
                  </a:lnTo>
                  <a:lnTo>
                    <a:pt x="11882" y="9644"/>
                  </a:lnTo>
                  <a:lnTo>
                    <a:pt x="7619" y="16763"/>
                  </a:lnTo>
                  <a:lnTo>
                    <a:pt x="6096" y="16763"/>
                  </a:lnTo>
                  <a:lnTo>
                    <a:pt x="6096" y="3048"/>
                  </a:lnTo>
                  <a:lnTo>
                    <a:pt x="0" y="3048"/>
                  </a:lnTo>
                  <a:lnTo>
                    <a:pt x="0" y="80772"/>
                  </a:lnTo>
                  <a:lnTo>
                    <a:pt x="6096" y="80772"/>
                  </a:lnTo>
                  <a:lnTo>
                    <a:pt x="6096" y="27431"/>
                  </a:lnTo>
                  <a:lnTo>
                    <a:pt x="9143" y="21336"/>
                  </a:lnTo>
                  <a:lnTo>
                    <a:pt x="18287" y="9143"/>
                  </a:lnTo>
                  <a:lnTo>
                    <a:pt x="25907" y="7619"/>
                  </a:lnTo>
                  <a:lnTo>
                    <a:pt x="32003" y="7619"/>
                  </a:lnTo>
                  <a:lnTo>
                    <a:pt x="41124" y="9334"/>
                  </a:lnTo>
                  <a:lnTo>
                    <a:pt x="47815" y="14477"/>
                  </a:lnTo>
                  <a:lnTo>
                    <a:pt x="51935" y="23050"/>
                  </a:lnTo>
                  <a:lnTo>
                    <a:pt x="53340" y="35051"/>
                  </a:lnTo>
                  <a:lnTo>
                    <a:pt x="53340" y="80772"/>
                  </a:lnTo>
                  <a:lnTo>
                    <a:pt x="59435" y="80772"/>
                  </a:lnTo>
                  <a:lnTo>
                    <a:pt x="59435" y="22860"/>
                  </a:lnTo>
                  <a:lnTo>
                    <a:pt x="57912" y="15239"/>
                  </a:lnTo>
                  <a:lnTo>
                    <a:pt x="48768" y="3048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9" name="object 99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2141848" y="3379816"/>
            <a:ext cx="84805" cy="85967"/>
          </a:xfrm>
          <a:prstGeom prst="rect">
            <a:avLst/>
          </a:prstGeom>
        </p:spPr>
      </p:pic>
      <p:grpSp>
        <p:nvGrpSpPr>
          <p:cNvPr id="100" name="object 100"/>
          <p:cNvGrpSpPr/>
          <p:nvPr/>
        </p:nvGrpSpPr>
        <p:grpSpPr>
          <a:xfrm>
            <a:off x="2378516" y="3375106"/>
            <a:ext cx="650838" cy="90776"/>
            <a:chOff x="1837944" y="4367784"/>
            <a:chExt cx="502920" cy="117475"/>
          </a:xfrm>
        </p:grpSpPr>
        <p:pic>
          <p:nvPicPr>
            <p:cNvPr id="101" name="object 10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837944" y="4367784"/>
              <a:ext cx="291083" cy="117348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151888" y="4402836"/>
              <a:ext cx="188975" cy="82296"/>
            </a:xfrm>
            <a:prstGeom prst="rect">
              <a:avLst/>
            </a:prstGeom>
          </p:spPr>
        </p:pic>
      </p:grpSp>
      <p:grpSp>
        <p:nvGrpSpPr>
          <p:cNvPr id="103" name="object 103"/>
          <p:cNvGrpSpPr/>
          <p:nvPr/>
        </p:nvGrpSpPr>
        <p:grpSpPr>
          <a:xfrm>
            <a:off x="3173327" y="3373928"/>
            <a:ext cx="335279" cy="119236"/>
            <a:chOff x="2452116" y="4366259"/>
            <a:chExt cx="259079" cy="154305"/>
          </a:xfrm>
        </p:grpSpPr>
        <p:pic>
          <p:nvPicPr>
            <p:cNvPr id="104" name="object 10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452116" y="4366259"/>
              <a:ext cx="111251" cy="118872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2589276" y="4367783"/>
              <a:ext cx="121920" cy="152400"/>
            </a:xfrm>
            <a:custGeom>
              <a:avLst/>
              <a:gdLst/>
              <a:ahLst/>
              <a:cxnLst/>
              <a:rect l="l" t="t" r="r" b="b"/>
              <a:pathLst>
                <a:path w="121919" h="152400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121919" h="152400">
                  <a:moveTo>
                    <a:pt x="39624" y="0"/>
                  </a:moveTo>
                  <a:lnTo>
                    <a:pt x="32004" y="0"/>
                  </a:lnTo>
                  <a:lnTo>
                    <a:pt x="32004" y="117348"/>
                  </a:lnTo>
                  <a:lnTo>
                    <a:pt x="39624" y="117348"/>
                  </a:lnTo>
                  <a:lnTo>
                    <a:pt x="39624" y="0"/>
                  </a:lnTo>
                  <a:close/>
                </a:path>
                <a:path w="121919" h="152400">
                  <a:moveTo>
                    <a:pt x="121920" y="38100"/>
                  </a:moveTo>
                  <a:lnTo>
                    <a:pt x="114300" y="38100"/>
                  </a:lnTo>
                  <a:lnTo>
                    <a:pt x="88392" y="102108"/>
                  </a:lnTo>
                  <a:lnTo>
                    <a:pt x="86868" y="106680"/>
                  </a:lnTo>
                  <a:lnTo>
                    <a:pt x="85344" y="106680"/>
                  </a:lnTo>
                  <a:lnTo>
                    <a:pt x="85344" y="102108"/>
                  </a:lnTo>
                  <a:lnTo>
                    <a:pt x="83820" y="102108"/>
                  </a:lnTo>
                  <a:lnTo>
                    <a:pt x="60960" y="38100"/>
                  </a:lnTo>
                  <a:lnTo>
                    <a:pt x="53340" y="38100"/>
                  </a:lnTo>
                  <a:lnTo>
                    <a:pt x="82296" y="115824"/>
                  </a:lnTo>
                  <a:lnTo>
                    <a:pt x="74676" y="132588"/>
                  </a:lnTo>
                  <a:lnTo>
                    <a:pt x="71628" y="141732"/>
                  </a:lnTo>
                  <a:lnTo>
                    <a:pt x="67056" y="146304"/>
                  </a:lnTo>
                  <a:lnTo>
                    <a:pt x="57912" y="146304"/>
                  </a:lnTo>
                  <a:lnTo>
                    <a:pt x="56388" y="144780"/>
                  </a:lnTo>
                  <a:lnTo>
                    <a:pt x="53340" y="144780"/>
                  </a:lnTo>
                  <a:lnTo>
                    <a:pt x="53340" y="150876"/>
                  </a:lnTo>
                  <a:lnTo>
                    <a:pt x="56388" y="152400"/>
                  </a:lnTo>
                  <a:lnTo>
                    <a:pt x="65532" y="152400"/>
                  </a:lnTo>
                  <a:lnTo>
                    <a:pt x="70104" y="150876"/>
                  </a:lnTo>
                  <a:lnTo>
                    <a:pt x="73152" y="147828"/>
                  </a:lnTo>
                  <a:lnTo>
                    <a:pt x="75438" y="146304"/>
                  </a:lnTo>
                  <a:lnTo>
                    <a:pt x="77724" y="144780"/>
                  </a:lnTo>
                  <a:lnTo>
                    <a:pt x="80772" y="138684"/>
                  </a:lnTo>
                  <a:lnTo>
                    <a:pt x="82296" y="132588"/>
                  </a:lnTo>
                  <a:lnTo>
                    <a:pt x="93154" y="106680"/>
                  </a:lnTo>
                  <a:lnTo>
                    <a:pt x="121920" y="3810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3648635" y="3375106"/>
            <a:ext cx="915446" cy="117764"/>
            <a:chOff x="2819400" y="4367784"/>
            <a:chExt cx="707390" cy="152400"/>
          </a:xfrm>
        </p:grpSpPr>
        <p:pic>
          <p:nvPicPr>
            <p:cNvPr id="107" name="object 10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819400" y="4367784"/>
              <a:ext cx="68580" cy="117348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909315" y="4402836"/>
              <a:ext cx="64007" cy="8229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993136" y="4402836"/>
              <a:ext cx="147827" cy="117348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160775" y="4367784"/>
              <a:ext cx="146303" cy="11734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326891" y="4402836"/>
              <a:ext cx="65532" cy="82296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412236" y="4383024"/>
              <a:ext cx="114300" cy="102108"/>
            </a:xfrm>
            <a:prstGeom prst="rect">
              <a:avLst/>
            </a:prstGeom>
          </p:spPr>
        </p:pic>
      </p:grpSp>
      <p:grpSp>
        <p:nvGrpSpPr>
          <p:cNvPr id="113" name="object 113"/>
          <p:cNvGrpSpPr/>
          <p:nvPr/>
        </p:nvGrpSpPr>
        <p:grpSpPr>
          <a:xfrm>
            <a:off x="4715615" y="3402191"/>
            <a:ext cx="414169" cy="90776"/>
            <a:chOff x="3643884" y="4402835"/>
            <a:chExt cx="320040" cy="117475"/>
          </a:xfrm>
        </p:grpSpPr>
        <p:sp>
          <p:nvSpPr>
            <p:cNvPr id="114" name="object 114"/>
            <p:cNvSpPr/>
            <p:nvPr/>
          </p:nvSpPr>
          <p:spPr>
            <a:xfrm>
              <a:off x="3643884" y="4405883"/>
              <a:ext cx="59690" cy="79375"/>
            </a:xfrm>
            <a:custGeom>
              <a:avLst/>
              <a:gdLst/>
              <a:ahLst/>
              <a:cxnLst/>
              <a:rect l="l" t="t" r="r" b="b"/>
              <a:pathLst>
                <a:path w="59689" h="79375">
                  <a:moveTo>
                    <a:pt x="6095" y="0"/>
                  </a:moveTo>
                  <a:lnTo>
                    <a:pt x="0" y="0"/>
                  </a:lnTo>
                  <a:lnTo>
                    <a:pt x="0" y="44195"/>
                  </a:lnTo>
                  <a:lnTo>
                    <a:pt x="1714" y="59959"/>
                  </a:lnTo>
                  <a:lnTo>
                    <a:pt x="6857" y="70865"/>
                  </a:lnTo>
                  <a:lnTo>
                    <a:pt x="15430" y="77200"/>
                  </a:lnTo>
                  <a:lnTo>
                    <a:pt x="27431" y="79248"/>
                  </a:lnTo>
                  <a:lnTo>
                    <a:pt x="35123" y="78366"/>
                  </a:lnTo>
                  <a:lnTo>
                    <a:pt x="42100" y="75628"/>
                  </a:lnTo>
                  <a:lnTo>
                    <a:pt x="45298" y="73151"/>
                  </a:lnTo>
                  <a:lnTo>
                    <a:pt x="21336" y="73151"/>
                  </a:lnTo>
                  <a:lnTo>
                    <a:pt x="15239" y="70103"/>
                  </a:lnTo>
                  <a:lnTo>
                    <a:pt x="9143" y="60960"/>
                  </a:lnTo>
                  <a:lnTo>
                    <a:pt x="6095" y="53339"/>
                  </a:lnTo>
                  <a:lnTo>
                    <a:pt x="6095" y="0"/>
                  </a:lnTo>
                  <a:close/>
                </a:path>
                <a:path w="59689" h="79375">
                  <a:moveTo>
                    <a:pt x="59436" y="64007"/>
                  </a:moveTo>
                  <a:lnTo>
                    <a:pt x="53339" y="64007"/>
                  </a:lnTo>
                  <a:lnTo>
                    <a:pt x="53339" y="77724"/>
                  </a:lnTo>
                  <a:lnTo>
                    <a:pt x="59436" y="77724"/>
                  </a:lnTo>
                  <a:lnTo>
                    <a:pt x="59436" y="64007"/>
                  </a:lnTo>
                  <a:close/>
                </a:path>
                <a:path w="59689" h="79375">
                  <a:moveTo>
                    <a:pt x="59436" y="0"/>
                  </a:moveTo>
                  <a:lnTo>
                    <a:pt x="53339" y="0"/>
                  </a:lnTo>
                  <a:lnTo>
                    <a:pt x="53339" y="53339"/>
                  </a:lnTo>
                  <a:lnTo>
                    <a:pt x="50291" y="59436"/>
                  </a:lnTo>
                  <a:lnTo>
                    <a:pt x="45719" y="65531"/>
                  </a:lnTo>
                  <a:lnTo>
                    <a:pt x="41148" y="70103"/>
                  </a:lnTo>
                  <a:lnTo>
                    <a:pt x="35051" y="73151"/>
                  </a:lnTo>
                  <a:lnTo>
                    <a:pt x="45298" y="73151"/>
                  </a:lnTo>
                  <a:lnTo>
                    <a:pt x="48238" y="70865"/>
                  </a:lnTo>
                  <a:lnTo>
                    <a:pt x="53339" y="64007"/>
                  </a:lnTo>
                  <a:lnTo>
                    <a:pt x="59436" y="64007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727704" y="4402835"/>
              <a:ext cx="236220" cy="117348"/>
            </a:xfrm>
            <a:prstGeom prst="rect">
              <a:avLst/>
            </a:prstGeom>
          </p:spPr>
        </p:pic>
      </p:grpSp>
      <p:grpSp>
        <p:nvGrpSpPr>
          <p:cNvPr id="116" name="object 116"/>
          <p:cNvGrpSpPr/>
          <p:nvPr/>
        </p:nvGrpSpPr>
        <p:grpSpPr>
          <a:xfrm>
            <a:off x="5279673" y="3386882"/>
            <a:ext cx="460188" cy="79000"/>
            <a:chOff x="4079747" y="4383023"/>
            <a:chExt cx="355600" cy="102235"/>
          </a:xfrm>
        </p:grpSpPr>
        <p:pic>
          <p:nvPicPr>
            <p:cNvPr id="117" name="object 11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079747" y="4383023"/>
              <a:ext cx="298703" cy="102108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4398263" y="4404359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29" h="79375">
                  <a:moveTo>
                    <a:pt x="35051" y="0"/>
                  </a:moveTo>
                  <a:lnTo>
                    <a:pt x="24384" y="0"/>
                  </a:lnTo>
                  <a:lnTo>
                    <a:pt x="19812" y="1524"/>
                  </a:lnTo>
                  <a:lnTo>
                    <a:pt x="15239" y="4572"/>
                  </a:lnTo>
                  <a:lnTo>
                    <a:pt x="12191" y="7619"/>
                  </a:lnTo>
                  <a:lnTo>
                    <a:pt x="9144" y="12191"/>
                  </a:lnTo>
                  <a:lnTo>
                    <a:pt x="7620" y="18287"/>
                  </a:lnTo>
                  <a:lnTo>
                    <a:pt x="7620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7620" y="79248"/>
                  </a:lnTo>
                  <a:lnTo>
                    <a:pt x="7620" y="42672"/>
                  </a:lnTo>
                  <a:lnTo>
                    <a:pt x="7929" y="34099"/>
                  </a:lnTo>
                  <a:lnTo>
                    <a:pt x="8953" y="26670"/>
                  </a:lnTo>
                  <a:lnTo>
                    <a:pt x="10834" y="20383"/>
                  </a:lnTo>
                  <a:lnTo>
                    <a:pt x="13715" y="15239"/>
                  </a:lnTo>
                  <a:lnTo>
                    <a:pt x="16763" y="9143"/>
                  </a:lnTo>
                  <a:lnTo>
                    <a:pt x="22860" y="6095"/>
                  </a:lnTo>
                  <a:lnTo>
                    <a:pt x="35051" y="6095"/>
                  </a:lnTo>
                  <a:lnTo>
                    <a:pt x="36575" y="7619"/>
                  </a:lnTo>
                  <a:lnTo>
                    <a:pt x="36575" y="1524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/>
          <p:nvPr/>
        </p:nvSpPr>
        <p:spPr>
          <a:xfrm>
            <a:off x="5887123" y="3379816"/>
            <a:ext cx="122443" cy="84888"/>
          </a:xfrm>
          <a:custGeom>
            <a:avLst/>
            <a:gdLst/>
            <a:ahLst/>
            <a:cxnLst/>
            <a:rect l="l" t="t" r="r" b="b"/>
            <a:pathLst>
              <a:path w="94614" h="109854">
                <a:moveTo>
                  <a:pt x="9144" y="32004"/>
                </a:moveTo>
                <a:lnTo>
                  <a:pt x="3048" y="32004"/>
                </a:lnTo>
                <a:lnTo>
                  <a:pt x="3048" y="109728"/>
                </a:lnTo>
                <a:lnTo>
                  <a:pt x="9144" y="109728"/>
                </a:lnTo>
                <a:lnTo>
                  <a:pt x="9144" y="32004"/>
                </a:lnTo>
                <a:close/>
              </a:path>
              <a:path w="94614" h="109854">
                <a:moveTo>
                  <a:pt x="12192" y="4572"/>
                </a:moveTo>
                <a:lnTo>
                  <a:pt x="10668" y="3048"/>
                </a:lnTo>
                <a:lnTo>
                  <a:pt x="10668" y="1524"/>
                </a:lnTo>
                <a:lnTo>
                  <a:pt x="9144" y="0"/>
                </a:lnTo>
                <a:lnTo>
                  <a:pt x="3048" y="0"/>
                </a:lnTo>
                <a:lnTo>
                  <a:pt x="0" y="3048"/>
                </a:lnTo>
                <a:lnTo>
                  <a:pt x="0" y="9144"/>
                </a:lnTo>
                <a:lnTo>
                  <a:pt x="1524" y="10668"/>
                </a:lnTo>
                <a:lnTo>
                  <a:pt x="3048" y="10668"/>
                </a:lnTo>
                <a:lnTo>
                  <a:pt x="4572" y="12192"/>
                </a:lnTo>
                <a:lnTo>
                  <a:pt x="7620" y="12192"/>
                </a:lnTo>
                <a:lnTo>
                  <a:pt x="9144" y="10668"/>
                </a:lnTo>
                <a:lnTo>
                  <a:pt x="10668" y="10668"/>
                </a:lnTo>
                <a:lnTo>
                  <a:pt x="10668" y="9144"/>
                </a:lnTo>
                <a:lnTo>
                  <a:pt x="12192" y="7620"/>
                </a:lnTo>
                <a:lnTo>
                  <a:pt x="12192" y="4572"/>
                </a:lnTo>
                <a:close/>
              </a:path>
              <a:path w="94614" h="109854">
                <a:moveTo>
                  <a:pt x="94488" y="51816"/>
                </a:moveTo>
                <a:lnTo>
                  <a:pt x="92964" y="44196"/>
                </a:lnTo>
                <a:lnTo>
                  <a:pt x="83820" y="32004"/>
                </a:lnTo>
                <a:lnTo>
                  <a:pt x="76200" y="28956"/>
                </a:lnTo>
                <a:lnTo>
                  <a:pt x="68580" y="28956"/>
                </a:lnTo>
                <a:lnTo>
                  <a:pt x="60007" y="30086"/>
                </a:lnTo>
                <a:lnTo>
                  <a:pt x="52578" y="33337"/>
                </a:lnTo>
                <a:lnTo>
                  <a:pt x="46291" y="38608"/>
                </a:lnTo>
                <a:lnTo>
                  <a:pt x="41148" y="45720"/>
                </a:lnTo>
                <a:lnTo>
                  <a:pt x="41148" y="32004"/>
                </a:lnTo>
                <a:lnTo>
                  <a:pt x="33528" y="32004"/>
                </a:lnTo>
                <a:lnTo>
                  <a:pt x="33528" y="109728"/>
                </a:lnTo>
                <a:lnTo>
                  <a:pt x="41148" y="109728"/>
                </a:lnTo>
                <a:lnTo>
                  <a:pt x="41148" y="56388"/>
                </a:lnTo>
                <a:lnTo>
                  <a:pt x="44196" y="50292"/>
                </a:lnTo>
                <a:lnTo>
                  <a:pt x="53340" y="38100"/>
                </a:lnTo>
                <a:lnTo>
                  <a:pt x="59436" y="36576"/>
                </a:lnTo>
                <a:lnTo>
                  <a:pt x="67056" y="36576"/>
                </a:lnTo>
                <a:lnTo>
                  <a:pt x="75933" y="38290"/>
                </a:lnTo>
                <a:lnTo>
                  <a:pt x="82105" y="43434"/>
                </a:lnTo>
                <a:lnTo>
                  <a:pt x="85699" y="52006"/>
                </a:lnTo>
                <a:lnTo>
                  <a:pt x="86868" y="64008"/>
                </a:lnTo>
                <a:lnTo>
                  <a:pt x="86868" y="109728"/>
                </a:lnTo>
                <a:lnTo>
                  <a:pt x="94488" y="109728"/>
                </a:lnTo>
                <a:lnTo>
                  <a:pt x="94488" y="5181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67179" y="3402191"/>
            <a:ext cx="75601" cy="63789"/>
          </a:xfrm>
          <a:custGeom>
            <a:avLst/>
            <a:gdLst/>
            <a:ahLst/>
            <a:cxnLst/>
            <a:rect l="l" t="t" r="r" b="b"/>
            <a:pathLst>
              <a:path w="58420" h="82550">
                <a:moveTo>
                  <a:pt x="51815" y="7619"/>
                </a:moveTo>
                <a:lnTo>
                  <a:pt x="32003" y="7619"/>
                </a:lnTo>
                <a:lnTo>
                  <a:pt x="40005" y="9072"/>
                </a:lnTo>
                <a:lnTo>
                  <a:pt x="45720" y="13525"/>
                </a:lnTo>
                <a:lnTo>
                  <a:pt x="49149" y="21121"/>
                </a:lnTo>
                <a:lnTo>
                  <a:pt x="50291" y="32003"/>
                </a:lnTo>
                <a:lnTo>
                  <a:pt x="25907" y="36575"/>
                </a:lnTo>
                <a:lnTo>
                  <a:pt x="14787" y="39100"/>
                </a:lnTo>
                <a:lnTo>
                  <a:pt x="6667" y="44196"/>
                </a:lnTo>
                <a:lnTo>
                  <a:pt x="1690" y="51577"/>
                </a:lnTo>
                <a:lnTo>
                  <a:pt x="0" y="60960"/>
                </a:lnTo>
                <a:lnTo>
                  <a:pt x="0" y="67055"/>
                </a:lnTo>
                <a:lnTo>
                  <a:pt x="1524" y="71627"/>
                </a:lnTo>
                <a:lnTo>
                  <a:pt x="10667" y="80772"/>
                </a:lnTo>
                <a:lnTo>
                  <a:pt x="16763" y="82296"/>
                </a:lnTo>
                <a:lnTo>
                  <a:pt x="28955" y="82296"/>
                </a:lnTo>
                <a:lnTo>
                  <a:pt x="35051" y="80772"/>
                </a:lnTo>
                <a:lnTo>
                  <a:pt x="41910" y="76200"/>
                </a:lnTo>
                <a:lnTo>
                  <a:pt x="18287" y="76200"/>
                </a:lnTo>
                <a:lnTo>
                  <a:pt x="15239" y="74675"/>
                </a:lnTo>
                <a:lnTo>
                  <a:pt x="10667" y="71627"/>
                </a:lnTo>
                <a:lnTo>
                  <a:pt x="7619" y="68579"/>
                </a:lnTo>
                <a:lnTo>
                  <a:pt x="6096" y="65531"/>
                </a:lnTo>
                <a:lnTo>
                  <a:pt x="6096" y="54863"/>
                </a:lnTo>
                <a:lnTo>
                  <a:pt x="50291" y="38100"/>
                </a:lnTo>
                <a:lnTo>
                  <a:pt x="57912" y="38100"/>
                </a:lnTo>
                <a:lnTo>
                  <a:pt x="57912" y="19812"/>
                </a:lnTo>
                <a:lnTo>
                  <a:pt x="51815" y="7619"/>
                </a:lnTo>
                <a:close/>
              </a:path>
              <a:path w="58420" h="82550">
                <a:moveTo>
                  <a:pt x="57912" y="65531"/>
                </a:moveTo>
                <a:lnTo>
                  <a:pt x="50291" y="65531"/>
                </a:lnTo>
                <a:lnTo>
                  <a:pt x="50291" y="80772"/>
                </a:lnTo>
                <a:lnTo>
                  <a:pt x="57912" y="80772"/>
                </a:lnTo>
                <a:lnTo>
                  <a:pt x="57912" y="65531"/>
                </a:lnTo>
                <a:close/>
              </a:path>
              <a:path w="58420" h="82550">
                <a:moveTo>
                  <a:pt x="57912" y="38100"/>
                </a:moveTo>
                <a:lnTo>
                  <a:pt x="50291" y="38100"/>
                </a:lnTo>
                <a:lnTo>
                  <a:pt x="50291" y="54863"/>
                </a:lnTo>
                <a:lnTo>
                  <a:pt x="48767" y="62484"/>
                </a:lnTo>
                <a:lnTo>
                  <a:pt x="38100" y="73151"/>
                </a:lnTo>
                <a:lnTo>
                  <a:pt x="32003" y="76200"/>
                </a:lnTo>
                <a:lnTo>
                  <a:pt x="41910" y="76200"/>
                </a:lnTo>
                <a:lnTo>
                  <a:pt x="44196" y="74675"/>
                </a:lnTo>
                <a:lnTo>
                  <a:pt x="50291" y="65531"/>
                </a:lnTo>
                <a:lnTo>
                  <a:pt x="57912" y="65531"/>
                </a:lnTo>
                <a:lnTo>
                  <a:pt x="57912" y="38100"/>
                </a:lnTo>
                <a:close/>
              </a:path>
              <a:path w="58420" h="82550">
                <a:moveTo>
                  <a:pt x="41148" y="0"/>
                </a:moveTo>
                <a:lnTo>
                  <a:pt x="27431" y="0"/>
                </a:lnTo>
                <a:lnTo>
                  <a:pt x="9143" y="6096"/>
                </a:lnTo>
                <a:lnTo>
                  <a:pt x="6167" y="9072"/>
                </a:lnTo>
                <a:lnTo>
                  <a:pt x="6096" y="16763"/>
                </a:lnTo>
                <a:lnTo>
                  <a:pt x="12715" y="12763"/>
                </a:lnTo>
                <a:lnTo>
                  <a:pt x="19050" y="9905"/>
                </a:lnTo>
                <a:lnTo>
                  <a:pt x="25384" y="8191"/>
                </a:lnTo>
                <a:lnTo>
                  <a:pt x="32003" y="7619"/>
                </a:lnTo>
                <a:lnTo>
                  <a:pt x="51815" y="7619"/>
                </a:lnTo>
                <a:lnTo>
                  <a:pt x="47243" y="3048"/>
                </a:lnTo>
                <a:lnTo>
                  <a:pt x="4114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1" name="object 121"/>
          <p:cNvGrpSpPr/>
          <p:nvPr/>
        </p:nvGrpSpPr>
        <p:grpSpPr>
          <a:xfrm>
            <a:off x="1230674" y="3576482"/>
            <a:ext cx="649194" cy="92248"/>
            <a:chOff x="950975" y="4628388"/>
            <a:chExt cx="501650" cy="119380"/>
          </a:xfrm>
        </p:grpSpPr>
        <p:sp>
          <p:nvSpPr>
            <p:cNvPr id="122" name="object 122"/>
            <p:cNvSpPr/>
            <p:nvPr/>
          </p:nvSpPr>
          <p:spPr>
            <a:xfrm>
              <a:off x="950976" y="4664963"/>
              <a:ext cx="143510" cy="82550"/>
            </a:xfrm>
            <a:custGeom>
              <a:avLst/>
              <a:gdLst/>
              <a:ahLst/>
              <a:cxnLst/>
              <a:rect l="l" t="t" r="r" b="b"/>
              <a:pathLst>
                <a:path w="143509" h="82550">
                  <a:moveTo>
                    <a:pt x="60960" y="21336"/>
                  </a:moveTo>
                  <a:lnTo>
                    <a:pt x="59436" y="13716"/>
                  </a:lnTo>
                  <a:lnTo>
                    <a:pt x="54864" y="7620"/>
                  </a:lnTo>
                  <a:lnTo>
                    <a:pt x="50292" y="3048"/>
                  </a:lnTo>
                  <a:lnTo>
                    <a:pt x="42672" y="0"/>
                  </a:lnTo>
                  <a:lnTo>
                    <a:pt x="35052" y="0"/>
                  </a:lnTo>
                  <a:lnTo>
                    <a:pt x="26479" y="889"/>
                  </a:lnTo>
                  <a:lnTo>
                    <a:pt x="19050" y="3619"/>
                  </a:lnTo>
                  <a:lnTo>
                    <a:pt x="12763" y="8369"/>
                  </a:lnTo>
                  <a:lnTo>
                    <a:pt x="7620" y="15240"/>
                  </a:lnTo>
                  <a:lnTo>
                    <a:pt x="7620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7620" y="79248"/>
                  </a:lnTo>
                  <a:lnTo>
                    <a:pt x="7620" y="25908"/>
                  </a:lnTo>
                  <a:lnTo>
                    <a:pt x="10668" y="19812"/>
                  </a:lnTo>
                  <a:lnTo>
                    <a:pt x="15240" y="13716"/>
                  </a:lnTo>
                  <a:lnTo>
                    <a:pt x="19812" y="9144"/>
                  </a:lnTo>
                  <a:lnTo>
                    <a:pt x="25908" y="6096"/>
                  </a:lnTo>
                  <a:lnTo>
                    <a:pt x="33528" y="6096"/>
                  </a:lnTo>
                  <a:lnTo>
                    <a:pt x="42405" y="7810"/>
                  </a:lnTo>
                  <a:lnTo>
                    <a:pt x="48577" y="12954"/>
                  </a:lnTo>
                  <a:lnTo>
                    <a:pt x="52171" y="21526"/>
                  </a:lnTo>
                  <a:lnTo>
                    <a:pt x="53340" y="33528"/>
                  </a:lnTo>
                  <a:lnTo>
                    <a:pt x="53340" y="79248"/>
                  </a:lnTo>
                  <a:lnTo>
                    <a:pt x="60960" y="79248"/>
                  </a:lnTo>
                  <a:lnTo>
                    <a:pt x="60960" y="21336"/>
                  </a:lnTo>
                  <a:close/>
                </a:path>
                <a:path w="143509" h="82550">
                  <a:moveTo>
                    <a:pt x="143256" y="1524"/>
                  </a:moveTo>
                  <a:lnTo>
                    <a:pt x="137160" y="1524"/>
                  </a:lnTo>
                  <a:lnTo>
                    <a:pt x="137160" y="54864"/>
                  </a:lnTo>
                  <a:lnTo>
                    <a:pt x="134112" y="62484"/>
                  </a:lnTo>
                  <a:lnTo>
                    <a:pt x="129540" y="67056"/>
                  </a:lnTo>
                  <a:lnTo>
                    <a:pt x="124968" y="73152"/>
                  </a:lnTo>
                  <a:lnTo>
                    <a:pt x="118872" y="74676"/>
                  </a:lnTo>
                  <a:lnTo>
                    <a:pt x="105156" y="74676"/>
                  </a:lnTo>
                  <a:lnTo>
                    <a:pt x="99060" y="73152"/>
                  </a:lnTo>
                  <a:lnTo>
                    <a:pt x="96012" y="68580"/>
                  </a:lnTo>
                  <a:lnTo>
                    <a:pt x="91440" y="64008"/>
                  </a:lnTo>
                  <a:lnTo>
                    <a:pt x="89916" y="54864"/>
                  </a:lnTo>
                  <a:lnTo>
                    <a:pt x="89916" y="1524"/>
                  </a:lnTo>
                  <a:lnTo>
                    <a:pt x="82296" y="1524"/>
                  </a:lnTo>
                  <a:lnTo>
                    <a:pt x="82296" y="47244"/>
                  </a:lnTo>
                  <a:lnTo>
                    <a:pt x="84239" y="62369"/>
                  </a:lnTo>
                  <a:lnTo>
                    <a:pt x="89916" y="73342"/>
                  </a:lnTo>
                  <a:lnTo>
                    <a:pt x="99009" y="80035"/>
                  </a:lnTo>
                  <a:lnTo>
                    <a:pt x="111252" y="82296"/>
                  </a:lnTo>
                  <a:lnTo>
                    <a:pt x="118910" y="81178"/>
                  </a:lnTo>
                  <a:lnTo>
                    <a:pt x="125730" y="77927"/>
                  </a:lnTo>
                  <a:lnTo>
                    <a:pt x="131394" y="72656"/>
                  </a:lnTo>
                  <a:lnTo>
                    <a:pt x="135636" y="65532"/>
                  </a:lnTo>
                  <a:lnTo>
                    <a:pt x="137160" y="65532"/>
                  </a:lnTo>
                  <a:lnTo>
                    <a:pt x="137160" y="79248"/>
                  </a:lnTo>
                  <a:lnTo>
                    <a:pt x="143256" y="79248"/>
                  </a:lnTo>
                  <a:lnTo>
                    <a:pt x="143256" y="152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120139" y="4664964"/>
              <a:ext cx="105156" cy="79248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48155" y="4628388"/>
              <a:ext cx="147828" cy="118872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1415795" y="4664964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30" h="79375">
                  <a:moveTo>
                    <a:pt x="35051" y="0"/>
                  </a:moveTo>
                  <a:lnTo>
                    <a:pt x="24384" y="0"/>
                  </a:lnTo>
                  <a:lnTo>
                    <a:pt x="19812" y="1524"/>
                  </a:lnTo>
                  <a:lnTo>
                    <a:pt x="15240" y="4572"/>
                  </a:lnTo>
                  <a:lnTo>
                    <a:pt x="12191" y="7620"/>
                  </a:lnTo>
                  <a:lnTo>
                    <a:pt x="9143" y="12191"/>
                  </a:lnTo>
                  <a:lnTo>
                    <a:pt x="7619" y="18287"/>
                  </a:lnTo>
                  <a:lnTo>
                    <a:pt x="6095" y="18287"/>
                  </a:lnTo>
                  <a:lnTo>
                    <a:pt x="6095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6095" y="79248"/>
                  </a:lnTo>
                  <a:lnTo>
                    <a:pt x="6095" y="42672"/>
                  </a:lnTo>
                  <a:lnTo>
                    <a:pt x="6643" y="34956"/>
                  </a:lnTo>
                  <a:lnTo>
                    <a:pt x="8191" y="27812"/>
                  </a:lnTo>
                  <a:lnTo>
                    <a:pt x="10596" y="21240"/>
                  </a:lnTo>
                  <a:lnTo>
                    <a:pt x="16763" y="9144"/>
                  </a:lnTo>
                  <a:lnTo>
                    <a:pt x="22859" y="6096"/>
                  </a:lnTo>
                  <a:lnTo>
                    <a:pt x="32003" y="6096"/>
                  </a:lnTo>
                  <a:lnTo>
                    <a:pt x="35051" y="7620"/>
                  </a:lnTo>
                  <a:lnTo>
                    <a:pt x="36575" y="9144"/>
                  </a:lnTo>
                  <a:lnTo>
                    <a:pt x="36575" y="1524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6" name="object 126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2033375" y="3575304"/>
            <a:ext cx="159750" cy="93033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2335127" y="3604745"/>
            <a:ext cx="433890" cy="90678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2930742" y="3581193"/>
            <a:ext cx="493059" cy="87144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3581578" y="3581193"/>
            <a:ext cx="98612" cy="87144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3839941" y="3604745"/>
            <a:ext cx="307669" cy="63592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4307361" y="3575304"/>
            <a:ext cx="159751" cy="93033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4607142" y="3576481"/>
            <a:ext cx="260335" cy="91856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5035115" y="3588258"/>
            <a:ext cx="400364" cy="80079"/>
          </a:xfrm>
          <a:prstGeom prst="rect">
            <a:avLst/>
          </a:prstGeom>
        </p:spPr>
      </p:pic>
      <p:grpSp>
        <p:nvGrpSpPr>
          <p:cNvPr id="134" name="object 134"/>
          <p:cNvGrpSpPr/>
          <p:nvPr/>
        </p:nvGrpSpPr>
        <p:grpSpPr>
          <a:xfrm>
            <a:off x="5595232" y="3575304"/>
            <a:ext cx="645085" cy="119236"/>
            <a:chOff x="4323588" y="4626864"/>
            <a:chExt cx="498475" cy="154305"/>
          </a:xfrm>
        </p:grpSpPr>
        <p:pic>
          <p:nvPicPr>
            <p:cNvPr id="135" name="object 13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4323588" y="4664964"/>
              <a:ext cx="68579" cy="115824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4411980" y="4628388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439501" y="4664964"/>
              <a:ext cx="65442" cy="82296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524756" y="4626864"/>
              <a:ext cx="263652" cy="120396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4814316" y="4628388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0" name="object 140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1224757" y="3777857"/>
            <a:ext cx="3335050" cy="91856"/>
          </a:xfrm>
          <a:prstGeom prst="rect">
            <a:avLst/>
          </a:prstGeom>
        </p:spPr>
      </p:pic>
      <p:sp>
        <p:nvSpPr>
          <p:cNvPr id="141" name="object 141"/>
          <p:cNvSpPr/>
          <p:nvPr/>
        </p:nvSpPr>
        <p:spPr>
          <a:xfrm>
            <a:off x="948645" y="4069911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7724" y="0"/>
                </a:moveTo>
                <a:lnTo>
                  <a:pt x="0" y="0"/>
                </a:lnTo>
                <a:lnTo>
                  <a:pt x="0" y="56387"/>
                </a:lnTo>
                <a:lnTo>
                  <a:pt x="77724" y="56387"/>
                </a:lnTo>
                <a:lnTo>
                  <a:pt x="105156" y="28955"/>
                </a:lnTo>
                <a:lnTo>
                  <a:pt x="77724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2" name="object 142"/>
          <p:cNvGrpSpPr/>
          <p:nvPr/>
        </p:nvGrpSpPr>
        <p:grpSpPr>
          <a:xfrm>
            <a:off x="1224757" y="4041647"/>
            <a:ext cx="716579" cy="92248"/>
            <a:chOff x="946403" y="5230367"/>
            <a:chExt cx="553720" cy="119380"/>
          </a:xfrm>
        </p:grpSpPr>
        <p:pic>
          <p:nvPicPr>
            <p:cNvPr id="143" name="object 14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946403" y="5231891"/>
              <a:ext cx="217932" cy="117348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184147" y="5266943"/>
              <a:ext cx="105156" cy="8077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310639" y="5237987"/>
              <a:ext cx="158496" cy="111251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1491995" y="523036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19" h="117475">
                  <a:moveTo>
                    <a:pt x="7619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19" y="1173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7" name="object 147"/>
          <p:cNvGrpSpPr/>
          <p:nvPr/>
        </p:nvGrpSpPr>
        <p:grpSpPr>
          <a:xfrm>
            <a:off x="2060987" y="4041647"/>
            <a:ext cx="637688" cy="92248"/>
            <a:chOff x="1592580" y="5230367"/>
            <a:chExt cx="492759" cy="119380"/>
          </a:xfrm>
        </p:grpSpPr>
        <p:pic>
          <p:nvPicPr>
            <p:cNvPr id="148" name="object 14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592580" y="5230367"/>
              <a:ext cx="121919" cy="118872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734312" y="5266943"/>
              <a:ext cx="156971" cy="80771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1912620" y="5230367"/>
              <a:ext cx="172720" cy="119380"/>
            </a:xfrm>
            <a:custGeom>
              <a:avLst/>
              <a:gdLst/>
              <a:ahLst/>
              <a:cxnLst/>
              <a:rect l="l" t="t" r="r" b="b"/>
              <a:pathLst>
                <a:path w="172719" h="119379">
                  <a:moveTo>
                    <a:pt x="60960" y="39624"/>
                  </a:moveTo>
                  <a:lnTo>
                    <a:pt x="53340" y="39624"/>
                  </a:lnTo>
                  <a:lnTo>
                    <a:pt x="53340" y="92964"/>
                  </a:lnTo>
                  <a:lnTo>
                    <a:pt x="51816" y="99060"/>
                  </a:lnTo>
                  <a:lnTo>
                    <a:pt x="47244" y="105156"/>
                  </a:lnTo>
                  <a:lnTo>
                    <a:pt x="42672" y="109728"/>
                  </a:lnTo>
                  <a:lnTo>
                    <a:pt x="36576" y="112776"/>
                  </a:lnTo>
                  <a:lnTo>
                    <a:pt x="21336" y="112776"/>
                  </a:lnTo>
                  <a:lnTo>
                    <a:pt x="16764" y="109728"/>
                  </a:lnTo>
                  <a:lnTo>
                    <a:pt x="13716" y="105156"/>
                  </a:lnTo>
                  <a:lnTo>
                    <a:pt x="9144" y="100584"/>
                  </a:lnTo>
                  <a:lnTo>
                    <a:pt x="7620" y="92964"/>
                  </a:lnTo>
                  <a:lnTo>
                    <a:pt x="7620" y="39624"/>
                  </a:lnTo>
                  <a:lnTo>
                    <a:pt x="0" y="39624"/>
                  </a:lnTo>
                  <a:lnTo>
                    <a:pt x="0" y="83820"/>
                  </a:lnTo>
                  <a:lnTo>
                    <a:pt x="1943" y="99593"/>
                  </a:lnTo>
                  <a:lnTo>
                    <a:pt x="7620" y="110490"/>
                  </a:lnTo>
                  <a:lnTo>
                    <a:pt x="16713" y="116827"/>
                  </a:lnTo>
                  <a:lnTo>
                    <a:pt x="28956" y="118872"/>
                  </a:lnTo>
                  <a:lnTo>
                    <a:pt x="36614" y="117995"/>
                  </a:lnTo>
                  <a:lnTo>
                    <a:pt x="43434" y="115252"/>
                  </a:lnTo>
                  <a:lnTo>
                    <a:pt x="46393" y="112776"/>
                  </a:lnTo>
                  <a:lnTo>
                    <a:pt x="49110" y="110490"/>
                  </a:lnTo>
                  <a:lnTo>
                    <a:pt x="53340" y="103632"/>
                  </a:lnTo>
                  <a:lnTo>
                    <a:pt x="53340" y="117348"/>
                  </a:lnTo>
                  <a:lnTo>
                    <a:pt x="60960" y="117348"/>
                  </a:lnTo>
                  <a:lnTo>
                    <a:pt x="60960" y="103632"/>
                  </a:lnTo>
                  <a:lnTo>
                    <a:pt x="60960" y="39624"/>
                  </a:lnTo>
                  <a:close/>
                </a:path>
                <a:path w="172719" h="119379">
                  <a:moveTo>
                    <a:pt x="92964" y="0"/>
                  </a:moveTo>
                  <a:lnTo>
                    <a:pt x="85344" y="0"/>
                  </a:lnTo>
                  <a:lnTo>
                    <a:pt x="85344" y="117348"/>
                  </a:lnTo>
                  <a:lnTo>
                    <a:pt x="92964" y="117348"/>
                  </a:lnTo>
                  <a:lnTo>
                    <a:pt x="92964" y="0"/>
                  </a:lnTo>
                  <a:close/>
                </a:path>
                <a:path w="172719" h="119379">
                  <a:moveTo>
                    <a:pt x="172212" y="56388"/>
                  </a:moveTo>
                  <a:lnTo>
                    <a:pt x="170688" y="50292"/>
                  </a:lnTo>
                  <a:lnTo>
                    <a:pt x="166116" y="44196"/>
                  </a:lnTo>
                  <a:lnTo>
                    <a:pt x="161544" y="39624"/>
                  </a:lnTo>
                  <a:lnTo>
                    <a:pt x="155448" y="36576"/>
                  </a:lnTo>
                  <a:lnTo>
                    <a:pt x="143256" y="36576"/>
                  </a:lnTo>
                  <a:lnTo>
                    <a:pt x="137160" y="38100"/>
                  </a:lnTo>
                  <a:lnTo>
                    <a:pt x="123444" y="42672"/>
                  </a:lnTo>
                  <a:lnTo>
                    <a:pt x="120459" y="45656"/>
                  </a:lnTo>
                  <a:lnTo>
                    <a:pt x="120396" y="53340"/>
                  </a:lnTo>
                  <a:lnTo>
                    <a:pt x="127012" y="49339"/>
                  </a:lnTo>
                  <a:lnTo>
                    <a:pt x="133350" y="46482"/>
                  </a:lnTo>
                  <a:lnTo>
                    <a:pt x="139674" y="44767"/>
                  </a:lnTo>
                  <a:lnTo>
                    <a:pt x="146304" y="44196"/>
                  </a:lnTo>
                  <a:lnTo>
                    <a:pt x="154305" y="45656"/>
                  </a:lnTo>
                  <a:lnTo>
                    <a:pt x="160020" y="50101"/>
                  </a:lnTo>
                  <a:lnTo>
                    <a:pt x="163449" y="57708"/>
                  </a:lnTo>
                  <a:lnTo>
                    <a:pt x="164592" y="68580"/>
                  </a:lnTo>
                  <a:lnTo>
                    <a:pt x="164592" y="74676"/>
                  </a:lnTo>
                  <a:lnTo>
                    <a:pt x="164592" y="91440"/>
                  </a:lnTo>
                  <a:lnTo>
                    <a:pt x="163068" y="99060"/>
                  </a:lnTo>
                  <a:lnTo>
                    <a:pt x="152400" y="109728"/>
                  </a:lnTo>
                  <a:lnTo>
                    <a:pt x="146304" y="112776"/>
                  </a:lnTo>
                  <a:lnTo>
                    <a:pt x="134112" y="112776"/>
                  </a:lnTo>
                  <a:lnTo>
                    <a:pt x="129540" y="111252"/>
                  </a:lnTo>
                  <a:lnTo>
                    <a:pt x="123444" y="105156"/>
                  </a:lnTo>
                  <a:lnTo>
                    <a:pt x="121920" y="102108"/>
                  </a:lnTo>
                  <a:lnTo>
                    <a:pt x="121920" y="91440"/>
                  </a:lnTo>
                  <a:lnTo>
                    <a:pt x="164592" y="74676"/>
                  </a:lnTo>
                  <a:lnTo>
                    <a:pt x="164592" y="68580"/>
                  </a:lnTo>
                  <a:lnTo>
                    <a:pt x="121158" y="80581"/>
                  </a:lnTo>
                  <a:lnTo>
                    <a:pt x="114300" y="97536"/>
                  </a:lnTo>
                  <a:lnTo>
                    <a:pt x="114300" y="103632"/>
                  </a:lnTo>
                  <a:lnTo>
                    <a:pt x="115824" y="108204"/>
                  </a:lnTo>
                  <a:lnTo>
                    <a:pt x="124968" y="117348"/>
                  </a:lnTo>
                  <a:lnTo>
                    <a:pt x="131064" y="118872"/>
                  </a:lnTo>
                  <a:lnTo>
                    <a:pt x="143256" y="118872"/>
                  </a:lnTo>
                  <a:lnTo>
                    <a:pt x="149352" y="117348"/>
                  </a:lnTo>
                  <a:lnTo>
                    <a:pt x="156197" y="112776"/>
                  </a:lnTo>
                  <a:lnTo>
                    <a:pt x="158496" y="111252"/>
                  </a:lnTo>
                  <a:lnTo>
                    <a:pt x="163068" y="106680"/>
                  </a:lnTo>
                  <a:lnTo>
                    <a:pt x="164592" y="102108"/>
                  </a:lnTo>
                  <a:lnTo>
                    <a:pt x="164592" y="117348"/>
                  </a:lnTo>
                  <a:lnTo>
                    <a:pt x="172212" y="117348"/>
                  </a:lnTo>
                  <a:lnTo>
                    <a:pt x="172212" y="102108"/>
                  </a:lnTo>
                  <a:lnTo>
                    <a:pt x="172212" y="74676"/>
                  </a:lnTo>
                  <a:lnTo>
                    <a:pt x="172212" y="56388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1" name="object 151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2828186" y="4047536"/>
            <a:ext cx="96638" cy="85967"/>
          </a:xfrm>
          <a:prstGeom prst="rect">
            <a:avLst/>
          </a:prstGeom>
        </p:spPr>
      </p:pic>
      <p:grpSp>
        <p:nvGrpSpPr>
          <p:cNvPr id="152" name="object 152"/>
          <p:cNvGrpSpPr/>
          <p:nvPr/>
        </p:nvGrpSpPr>
        <p:grpSpPr>
          <a:xfrm>
            <a:off x="3053020" y="4046359"/>
            <a:ext cx="359111" cy="87341"/>
            <a:chOff x="2359151" y="5236464"/>
            <a:chExt cx="277495" cy="113030"/>
          </a:xfrm>
        </p:grpSpPr>
        <p:pic>
          <p:nvPicPr>
            <p:cNvPr id="153" name="object 153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359151" y="5237988"/>
              <a:ext cx="79248" cy="109727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459735" y="5236464"/>
              <a:ext cx="176783" cy="112775"/>
            </a:xfrm>
            <a:prstGeom prst="rect">
              <a:avLst/>
            </a:prstGeom>
          </p:spPr>
        </p:pic>
      </p:grpSp>
      <p:sp>
        <p:nvSpPr>
          <p:cNvPr id="155" name="object 155"/>
          <p:cNvSpPr/>
          <p:nvPr/>
        </p:nvSpPr>
        <p:spPr>
          <a:xfrm>
            <a:off x="3548052" y="4046358"/>
            <a:ext cx="82998" cy="87341"/>
          </a:xfrm>
          <a:custGeom>
            <a:avLst/>
            <a:gdLst/>
            <a:ahLst/>
            <a:cxnLst/>
            <a:rect l="l" t="t" r="r" b="b"/>
            <a:pathLst>
              <a:path w="64135" h="113029">
                <a:moveTo>
                  <a:pt x="7620" y="0"/>
                </a:moveTo>
                <a:lnTo>
                  <a:pt x="0" y="0"/>
                </a:lnTo>
                <a:lnTo>
                  <a:pt x="0" y="111252"/>
                </a:lnTo>
                <a:lnTo>
                  <a:pt x="7620" y="111252"/>
                </a:lnTo>
                <a:lnTo>
                  <a:pt x="7620" y="0"/>
                </a:lnTo>
                <a:close/>
              </a:path>
              <a:path w="64135" h="113029">
                <a:moveTo>
                  <a:pt x="64008" y="33528"/>
                </a:moveTo>
                <a:lnTo>
                  <a:pt x="44196" y="33528"/>
                </a:lnTo>
                <a:lnTo>
                  <a:pt x="44196" y="10668"/>
                </a:lnTo>
                <a:lnTo>
                  <a:pt x="39624" y="10668"/>
                </a:lnTo>
                <a:lnTo>
                  <a:pt x="39624" y="12192"/>
                </a:lnTo>
                <a:lnTo>
                  <a:pt x="36576" y="12192"/>
                </a:lnTo>
                <a:lnTo>
                  <a:pt x="36576" y="33528"/>
                </a:lnTo>
                <a:lnTo>
                  <a:pt x="22860" y="33528"/>
                </a:lnTo>
                <a:lnTo>
                  <a:pt x="22860" y="39624"/>
                </a:lnTo>
                <a:lnTo>
                  <a:pt x="36576" y="39624"/>
                </a:lnTo>
                <a:lnTo>
                  <a:pt x="36576" y="91440"/>
                </a:lnTo>
                <a:lnTo>
                  <a:pt x="37719" y="100571"/>
                </a:lnTo>
                <a:lnTo>
                  <a:pt x="41148" y="107264"/>
                </a:lnTo>
                <a:lnTo>
                  <a:pt x="46863" y="111379"/>
                </a:lnTo>
                <a:lnTo>
                  <a:pt x="54864" y="112776"/>
                </a:lnTo>
                <a:lnTo>
                  <a:pt x="57912" y="112776"/>
                </a:lnTo>
                <a:lnTo>
                  <a:pt x="64008" y="109728"/>
                </a:lnTo>
                <a:lnTo>
                  <a:pt x="64008" y="103632"/>
                </a:lnTo>
                <a:lnTo>
                  <a:pt x="57912" y="106680"/>
                </a:lnTo>
                <a:lnTo>
                  <a:pt x="50292" y="106680"/>
                </a:lnTo>
                <a:lnTo>
                  <a:pt x="44196" y="100584"/>
                </a:lnTo>
                <a:lnTo>
                  <a:pt x="44196" y="39624"/>
                </a:lnTo>
                <a:lnTo>
                  <a:pt x="64008" y="39624"/>
                </a:lnTo>
                <a:lnTo>
                  <a:pt x="64008" y="3352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6" name="object 156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3751192" y="4047536"/>
            <a:ext cx="96638" cy="85967"/>
          </a:xfrm>
          <a:prstGeom prst="rect">
            <a:avLst/>
          </a:prstGeom>
        </p:spPr>
      </p:pic>
      <p:sp>
        <p:nvSpPr>
          <p:cNvPr id="157" name="object 157"/>
          <p:cNvSpPr/>
          <p:nvPr/>
        </p:nvSpPr>
        <p:spPr>
          <a:xfrm>
            <a:off x="3970109" y="4069911"/>
            <a:ext cx="75601" cy="63789"/>
          </a:xfrm>
          <a:custGeom>
            <a:avLst/>
            <a:gdLst/>
            <a:ahLst/>
            <a:cxnLst/>
            <a:rect l="l" t="t" r="r" b="b"/>
            <a:pathLst>
              <a:path w="58419" h="82550">
                <a:moveTo>
                  <a:pt x="51815" y="7619"/>
                </a:moveTo>
                <a:lnTo>
                  <a:pt x="32004" y="7619"/>
                </a:lnTo>
                <a:lnTo>
                  <a:pt x="40243" y="9072"/>
                </a:lnTo>
                <a:lnTo>
                  <a:pt x="46481" y="13525"/>
                </a:lnTo>
                <a:lnTo>
                  <a:pt x="50434" y="21121"/>
                </a:lnTo>
                <a:lnTo>
                  <a:pt x="51815" y="32003"/>
                </a:lnTo>
                <a:lnTo>
                  <a:pt x="27431" y="35051"/>
                </a:lnTo>
                <a:lnTo>
                  <a:pt x="15430" y="38457"/>
                </a:lnTo>
                <a:lnTo>
                  <a:pt x="6857" y="44005"/>
                </a:lnTo>
                <a:lnTo>
                  <a:pt x="1714" y="51554"/>
                </a:lnTo>
                <a:lnTo>
                  <a:pt x="0" y="60959"/>
                </a:lnTo>
                <a:lnTo>
                  <a:pt x="0" y="67055"/>
                </a:lnTo>
                <a:lnTo>
                  <a:pt x="1524" y="71627"/>
                </a:lnTo>
                <a:lnTo>
                  <a:pt x="10668" y="80771"/>
                </a:lnTo>
                <a:lnTo>
                  <a:pt x="16763" y="82295"/>
                </a:lnTo>
                <a:lnTo>
                  <a:pt x="30480" y="82295"/>
                </a:lnTo>
                <a:lnTo>
                  <a:pt x="35051" y="80771"/>
                </a:lnTo>
                <a:lnTo>
                  <a:pt x="41909" y="76200"/>
                </a:lnTo>
                <a:lnTo>
                  <a:pt x="19812" y="76200"/>
                </a:lnTo>
                <a:lnTo>
                  <a:pt x="15239" y="74675"/>
                </a:lnTo>
                <a:lnTo>
                  <a:pt x="9143" y="68579"/>
                </a:lnTo>
                <a:lnTo>
                  <a:pt x="7619" y="65531"/>
                </a:lnTo>
                <a:lnTo>
                  <a:pt x="7619" y="54863"/>
                </a:lnTo>
                <a:lnTo>
                  <a:pt x="51815" y="38100"/>
                </a:lnTo>
                <a:lnTo>
                  <a:pt x="57912" y="38100"/>
                </a:lnTo>
                <a:lnTo>
                  <a:pt x="57912" y="19811"/>
                </a:lnTo>
                <a:lnTo>
                  <a:pt x="56387" y="13715"/>
                </a:lnTo>
                <a:lnTo>
                  <a:pt x="51815" y="7619"/>
                </a:lnTo>
                <a:close/>
              </a:path>
              <a:path w="58419" h="82550">
                <a:moveTo>
                  <a:pt x="57912" y="65531"/>
                </a:moveTo>
                <a:lnTo>
                  <a:pt x="51815" y="65531"/>
                </a:lnTo>
                <a:lnTo>
                  <a:pt x="51815" y="80771"/>
                </a:lnTo>
                <a:lnTo>
                  <a:pt x="57912" y="80771"/>
                </a:lnTo>
                <a:lnTo>
                  <a:pt x="57912" y="65531"/>
                </a:lnTo>
                <a:close/>
              </a:path>
              <a:path w="58419" h="82550">
                <a:moveTo>
                  <a:pt x="57912" y="38100"/>
                </a:moveTo>
                <a:lnTo>
                  <a:pt x="51815" y="38100"/>
                </a:lnTo>
                <a:lnTo>
                  <a:pt x="51815" y="54863"/>
                </a:lnTo>
                <a:lnTo>
                  <a:pt x="48768" y="62483"/>
                </a:lnTo>
                <a:lnTo>
                  <a:pt x="44195" y="68579"/>
                </a:lnTo>
                <a:lnTo>
                  <a:pt x="38100" y="73151"/>
                </a:lnTo>
                <a:lnTo>
                  <a:pt x="32004" y="76200"/>
                </a:lnTo>
                <a:lnTo>
                  <a:pt x="41909" y="76200"/>
                </a:lnTo>
                <a:lnTo>
                  <a:pt x="44195" y="74675"/>
                </a:lnTo>
                <a:lnTo>
                  <a:pt x="48768" y="70103"/>
                </a:lnTo>
                <a:lnTo>
                  <a:pt x="50292" y="65531"/>
                </a:lnTo>
                <a:lnTo>
                  <a:pt x="57912" y="65531"/>
                </a:lnTo>
                <a:lnTo>
                  <a:pt x="57912" y="38100"/>
                </a:lnTo>
                <a:close/>
              </a:path>
              <a:path w="58419" h="82550">
                <a:moveTo>
                  <a:pt x="41148" y="0"/>
                </a:moveTo>
                <a:lnTo>
                  <a:pt x="28956" y="0"/>
                </a:lnTo>
                <a:lnTo>
                  <a:pt x="24383" y="1523"/>
                </a:lnTo>
                <a:lnTo>
                  <a:pt x="18287" y="3047"/>
                </a:lnTo>
                <a:lnTo>
                  <a:pt x="13715" y="4571"/>
                </a:lnTo>
                <a:lnTo>
                  <a:pt x="10668" y="6095"/>
                </a:lnTo>
                <a:lnTo>
                  <a:pt x="7691" y="9072"/>
                </a:lnTo>
                <a:lnTo>
                  <a:pt x="7619" y="16763"/>
                </a:lnTo>
                <a:lnTo>
                  <a:pt x="13573" y="12763"/>
                </a:lnTo>
                <a:lnTo>
                  <a:pt x="19812" y="9905"/>
                </a:lnTo>
                <a:lnTo>
                  <a:pt x="26050" y="8191"/>
                </a:lnTo>
                <a:lnTo>
                  <a:pt x="32004" y="7619"/>
                </a:lnTo>
                <a:lnTo>
                  <a:pt x="51815" y="7619"/>
                </a:lnTo>
                <a:lnTo>
                  <a:pt x="47243" y="3047"/>
                </a:lnTo>
                <a:lnTo>
                  <a:pt x="4114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8" name="object 158"/>
          <p:cNvGrpSpPr/>
          <p:nvPr/>
        </p:nvGrpSpPr>
        <p:grpSpPr>
          <a:xfrm>
            <a:off x="4163389" y="4047536"/>
            <a:ext cx="298299" cy="113348"/>
            <a:chOff x="3217164" y="5237988"/>
            <a:chExt cx="230504" cy="146685"/>
          </a:xfrm>
        </p:grpSpPr>
        <p:pic>
          <p:nvPicPr>
            <p:cNvPr id="159" name="object 15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217164" y="5237988"/>
              <a:ext cx="67056" cy="111251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305556" y="5266944"/>
              <a:ext cx="141732" cy="117347"/>
            </a:xfrm>
            <a:prstGeom prst="rect">
              <a:avLst/>
            </a:prstGeom>
          </p:spPr>
        </p:pic>
      </p:grpSp>
      <p:grpSp>
        <p:nvGrpSpPr>
          <p:cNvPr id="161" name="object 161"/>
          <p:cNvGrpSpPr/>
          <p:nvPr/>
        </p:nvGrpSpPr>
        <p:grpSpPr>
          <a:xfrm>
            <a:off x="4567698" y="4042825"/>
            <a:ext cx="802864" cy="117764"/>
            <a:chOff x="3529584" y="5231891"/>
            <a:chExt cx="620395" cy="152400"/>
          </a:xfrm>
        </p:grpSpPr>
        <p:pic>
          <p:nvPicPr>
            <p:cNvPr id="162" name="object 16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529584" y="5237987"/>
              <a:ext cx="208787" cy="111251"/>
            </a:xfrm>
            <a:prstGeom prst="rect">
              <a:avLst/>
            </a:prstGeom>
          </p:spPr>
        </p:pic>
        <p:sp>
          <p:nvSpPr>
            <p:cNvPr id="163" name="object 163"/>
            <p:cNvSpPr/>
            <p:nvPr/>
          </p:nvSpPr>
          <p:spPr>
            <a:xfrm>
              <a:off x="3758184" y="5231891"/>
              <a:ext cx="137160" cy="117475"/>
            </a:xfrm>
            <a:custGeom>
              <a:avLst/>
              <a:gdLst/>
              <a:ahLst/>
              <a:cxnLst/>
              <a:rect l="l" t="t" r="r" b="b"/>
              <a:pathLst>
                <a:path w="137160" h="117475">
                  <a:moveTo>
                    <a:pt x="59436" y="56388"/>
                  </a:moveTo>
                  <a:lnTo>
                    <a:pt x="57912" y="48768"/>
                  </a:lnTo>
                  <a:lnTo>
                    <a:pt x="53340" y="44196"/>
                  </a:lnTo>
                  <a:lnTo>
                    <a:pt x="48768" y="38100"/>
                  </a:lnTo>
                  <a:lnTo>
                    <a:pt x="42672" y="35052"/>
                  </a:lnTo>
                  <a:lnTo>
                    <a:pt x="33528" y="35052"/>
                  </a:lnTo>
                  <a:lnTo>
                    <a:pt x="25831" y="36182"/>
                  </a:lnTo>
                  <a:lnTo>
                    <a:pt x="18859" y="39433"/>
                  </a:lnTo>
                  <a:lnTo>
                    <a:pt x="12738" y="44704"/>
                  </a:lnTo>
                  <a:lnTo>
                    <a:pt x="7620" y="51816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15824"/>
                  </a:lnTo>
                  <a:lnTo>
                    <a:pt x="7620" y="115824"/>
                  </a:lnTo>
                  <a:lnTo>
                    <a:pt x="7620" y="62484"/>
                  </a:lnTo>
                  <a:lnTo>
                    <a:pt x="9144" y="54864"/>
                  </a:lnTo>
                  <a:lnTo>
                    <a:pt x="15240" y="50292"/>
                  </a:lnTo>
                  <a:lnTo>
                    <a:pt x="19812" y="44196"/>
                  </a:lnTo>
                  <a:lnTo>
                    <a:pt x="25908" y="42672"/>
                  </a:lnTo>
                  <a:lnTo>
                    <a:pt x="39624" y="42672"/>
                  </a:lnTo>
                  <a:lnTo>
                    <a:pt x="44196" y="44196"/>
                  </a:lnTo>
                  <a:lnTo>
                    <a:pt x="48768" y="48768"/>
                  </a:lnTo>
                  <a:lnTo>
                    <a:pt x="51816" y="53340"/>
                  </a:lnTo>
                  <a:lnTo>
                    <a:pt x="53340" y="59436"/>
                  </a:lnTo>
                  <a:lnTo>
                    <a:pt x="53340" y="115824"/>
                  </a:lnTo>
                  <a:lnTo>
                    <a:pt x="59436" y="115824"/>
                  </a:lnTo>
                  <a:lnTo>
                    <a:pt x="59436" y="56388"/>
                  </a:lnTo>
                  <a:close/>
                </a:path>
                <a:path w="137160" h="117475">
                  <a:moveTo>
                    <a:pt x="137160" y="54864"/>
                  </a:moveTo>
                  <a:lnTo>
                    <a:pt x="135636" y="48768"/>
                  </a:lnTo>
                  <a:lnTo>
                    <a:pt x="131064" y="42672"/>
                  </a:lnTo>
                  <a:lnTo>
                    <a:pt x="126492" y="38100"/>
                  </a:lnTo>
                  <a:lnTo>
                    <a:pt x="120396" y="35052"/>
                  </a:lnTo>
                  <a:lnTo>
                    <a:pt x="108204" y="35052"/>
                  </a:lnTo>
                  <a:lnTo>
                    <a:pt x="99060" y="38100"/>
                  </a:lnTo>
                  <a:lnTo>
                    <a:pt x="92964" y="39624"/>
                  </a:lnTo>
                  <a:lnTo>
                    <a:pt x="89916" y="41148"/>
                  </a:lnTo>
                  <a:lnTo>
                    <a:pt x="86931" y="44132"/>
                  </a:lnTo>
                  <a:lnTo>
                    <a:pt x="86868" y="51816"/>
                  </a:lnTo>
                  <a:lnTo>
                    <a:pt x="92811" y="47815"/>
                  </a:lnTo>
                  <a:lnTo>
                    <a:pt x="99060" y="44958"/>
                  </a:lnTo>
                  <a:lnTo>
                    <a:pt x="105295" y="43243"/>
                  </a:lnTo>
                  <a:lnTo>
                    <a:pt x="111252" y="42672"/>
                  </a:lnTo>
                  <a:lnTo>
                    <a:pt x="120129" y="44132"/>
                  </a:lnTo>
                  <a:lnTo>
                    <a:pt x="126301" y="48577"/>
                  </a:lnTo>
                  <a:lnTo>
                    <a:pt x="129895" y="56184"/>
                  </a:lnTo>
                  <a:lnTo>
                    <a:pt x="131064" y="67056"/>
                  </a:lnTo>
                  <a:lnTo>
                    <a:pt x="131064" y="73152"/>
                  </a:lnTo>
                  <a:lnTo>
                    <a:pt x="131064" y="89916"/>
                  </a:lnTo>
                  <a:lnTo>
                    <a:pt x="128016" y="97536"/>
                  </a:lnTo>
                  <a:lnTo>
                    <a:pt x="123444" y="103632"/>
                  </a:lnTo>
                  <a:lnTo>
                    <a:pt x="118872" y="108204"/>
                  </a:lnTo>
                  <a:lnTo>
                    <a:pt x="112776" y="111252"/>
                  </a:lnTo>
                  <a:lnTo>
                    <a:pt x="99060" y="111252"/>
                  </a:lnTo>
                  <a:lnTo>
                    <a:pt x="94488" y="109728"/>
                  </a:lnTo>
                  <a:lnTo>
                    <a:pt x="88392" y="103632"/>
                  </a:lnTo>
                  <a:lnTo>
                    <a:pt x="86868" y="100584"/>
                  </a:lnTo>
                  <a:lnTo>
                    <a:pt x="86868" y="89916"/>
                  </a:lnTo>
                  <a:lnTo>
                    <a:pt x="131064" y="73152"/>
                  </a:lnTo>
                  <a:lnTo>
                    <a:pt x="131064" y="67056"/>
                  </a:lnTo>
                  <a:lnTo>
                    <a:pt x="86106" y="79057"/>
                  </a:lnTo>
                  <a:lnTo>
                    <a:pt x="79248" y="96012"/>
                  </a:lnTo>
                  <a:lnTo>
                    <a:pt x="79248" y="102108"/>
                  </a:lnTo>
                  <a:lnTo>
                    <a:pt x="82296" y="106680"/>
                  </a:lnTo>
                  <a:lnTo>
                    <a:pt x="86868" y="111252"/>
                  </a:lnTo>
                  <a:lnTo>
                    <a:pt x="89916" y="115824"/>
                  </a:lnTo>
                  <a:lnTo>
                    <a:pt x="96012" y="117348"/>
                  </a:lnTo>
                  <a:lnTo>
                    <a:pt x="109728" y="117348"/>
                  </a:lnTo>
                  <a:lnTo>
                    <a:pt x="114300" y="115824"/>
                  </a:lnTo>
                  <a:lnTo>
                    <a:pt x="120396" y="112776"/>
                  </a:lnTo>
                  <a:lnTo>
                    <a:pt x="122669" y="111252"/>
                  </a:lnTo>
                  <a:lnTo>
                    <a:pt x="124968" y="109728"/>
                  </a:lnTo>
                  <a:lnTo>
                    <a:pt x="131064" y="100584"/>
                  </a:lnTo>
                  <a:lnTo>
                    <a:pt x="131064" y="115824"/>
                  </a:lnTo>
                  <a:lnTo>
                    <a:pt x="137160" y="115824"/>
                  </a:lnTo>
                  <a:lnTo>
                    <a:pt x="137160" y="100584"/>
                  </a:lnTo>
                  <a:lnTo>
                    <a:pt x="137160" y="73152"/>
                  </a:lnTo>
                  <a:lnTo>
                    <a:pt x="137160" y="5486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919728" y="5231891"/>
              <a:ext cx="230124" cy="152400"/>
            </a:xfrm>
            <a:prstGeom prst="rect">
              <a:avLst/>
            </a:prstGeom>
          </p:spPr>
        </p:pic>
      </p:grpSp>
      <p:grpSp>
        <p:nvGrpSpPr>
          <p:cNvPr id="165" name="object 165"/>
          <p:cNvGrpSpPr/>
          <p:nvPr/>
        </p:nvGrpSpPr>
        <p:grpSpPr>
          <a:xfrm>
            <a:off x="5504509" y="4041647"/>
            <a:ext cx="742054" cy="92248"/>
            <a:chOff x="4253484" y="5230367"/>
            <a:chExt cx="573405" cy="119380"/>
          </a:xfrm>
        </p:grpSpPr>
        <p:pic>
          <p:nvPicPr>
            <p:cNvPr id="166" name="object 16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253484" y="5230367"/>
              <a:ext cx="224027" cy="118872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497324" y="5266943"/>
              <a:ext cx="211836" cy="82295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4735068" y="5230367"/>
              <a:ext cx="91440" cy="119380"/>
            </a:xfrm>
            <a:custGeom>
              <a:avLst/>
              <a:gdLst/>
              <a:ahLst/>
              <a:cxnLst/>
              <a:rect l="l" t="t" r="r" b="b"/>
              <a:pathLst>
                <a:path w="91439" h="119379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91439" h="119379">
                  <a:moveTo>
                    <a:pt x="91440" y="74676"/>
                  </a:moveTo>
                  <a:lnTo>
                    <a:pt x="91300" y="71628"/>
                  </a:lnTo>
                  <a:lnTo>
                    <a:pt x="91097" y="66967"/>
                  </a:lnTo>
                  <a:lnTo>
                    <a:pt x="89916" y="59817"/>
                  </a:lnTo>
                  <a:lnTo>
                    <a:pt x="87579" y="53251"/>
                  </a:lnTo>
                  <a:lnTo>
                    <a:pt x="83820" y="47244"/>
                  </a:lnTo>
                  <a:lnTo>
                    <a:pt x="83820" y="71628"/>
                  </a:lnTo>
                  <a:lnTo>
                    <a:pt x="33528" y="71628"/>
                  </a:lnTo>
                  <a:lnTo>
                    <a:pt x="53340" y="44196"/>
                  </a:lnTo>
                  <a:lnTo>
                    <a:pt x="68580" y="44196"/>
                  </a:lnTo>
                  <a:lnTo>
                    <a:pt x="74676" y="45720"/>
                  </a:lnTo>
                  <a:lnTo>
                    <a:pt x="77724" y="50292"/>
                  </a:lnTo>
                  <a:lnTo>
                    <a:pt x="82296" y="56388"/>
                  </a:lnTo>
                  <a:lnTo>
                    <a:pt x="83718" y="62103"/>
                  </a:lnTo>
                  <a:lnTo>
                    <a:pt x="83820" y="71628"/>
                  </a:lnTo>
                  <a:lnTo>
                    <a:pt x="83820" y="47244"/>
                  </a:lnTo>
                  <a:lnTo>
                    <a:pt x="81534" y="44196"/>
                  </a:lnTo>
                  <a:lnTo>
                    <a:pt x="79248" y="41148"/>
                  </a:lnTo>
                  <a:lnTo>
                    <a:pt x="71628" y="36576"/>
                  </a:lnTo>
                  <a:lnTo>
                    <a:pt x="60960" y="36576"/>
                  </a:lnTo>
                  <a:lnTo>
                    <a:pt x="54140" y="37414"/>
                  </a:lnTo>
                  <a:lnTo>
                    <a:pt x="26492" y="69773"/>
                  </a:lnTo>
                  <a:lnTo>
                    <a:pt x="25908" y="77724"/>
                  </a:lnTo>
                  <a:lnTo>
                    <a:pt x="26479" y="87210"/>
                  </a:lnTo>
                  <a:lnTo>
                    <a:pt x="53479" y="118287"/>
                  </a:lnTo>
                  <a:lnTo>
                    <a:pt x="60960" y="118872"/>
                  </a:lnTo>
                  <a:lnTo>
                    <a:pt x="67792" y="118325"/>
                  </a:lnTo>
                  <a:lnTo>
                    <a:pt x="74485" y="116776"/>
                  </a:lnTo>
                  <a:lnTo>
                    <a:pt x="80886" y="114376"/>
                  </a:lnTo>
                  <a:lnTo>
                    <a:pt x="83947" y="112776"/>
                  </a:lnTo>
                  <a:lnTo>
                    <a:pt x="86868" y="111252"/>
                  </a:lnTo>
                  <a:lnTo>
                    <a:pt x="86868" y="103632"/>
                  </a:lnTo>
                  <a:lnTo>
                    <a:pt x="80911" y="107632"/>
                  </a:lnTo>
                  <a:lnTo>
                    <a:pt x="74663" y="110490"/>
                  </a:lnTo>
                  <a:lnTo>
                    <a:pt x="68427" y="112204"/>
                  </a:lnTo>
                  <a:lnTo>
                    <a:pt x="62484" y="112776"/>
                  </a:lnTo>
                  <a:lnTo>
                    <a:pt x="53340" y="112776"/>
                  </a:lnTo>
                  <a:lnTo>
                    <a:pt x="33528" y="77724"/>
                  </a:lnTo>
                  <a:lnTo>
                    <a:pt x="91440" y="77724"/>
                  </a:lnTo>
                  <a:lnTo>
                    <a:pt x="91440" y="74676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9" name="object 169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1224757" y="4244202"/>
            <a:ext cx="1179397" cy="91855"/>
          </a:xfrm>
          <a:prstGeom prst="rect">
            <a:avLst/>
          </a:prstGeom>
        </p:spPr>
      </p:pic>
      <p:grpSp>
        <p:nvGrpSpPr>
          <p:cNvPr id="170" name="object 170"/>
          <p:cNvGrpSpPr/>
          <p:nvPr/>
        </p:nvGrpSpPr>
        <p:grpSpPr>
          <a:xfrm>
            <a:off x="2486989" y="4255977"/>
            <a:ext cx="499633" cy="80471"/>
            <a:chOff x="1921764" y="5507735"/>
            <a:chExt cx="386080" cy="104139"/>
          </a:xfrm>
        </p:grpSpPr>
        <p:pic>
          <p:nvPicPr>
            <p:cNvPr id="171" name="object 171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921764" y="5507735"/>
              <a:ext cx="196596" cy="103631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138172" y="5529071"/>
              <a:ext cx="105155" cy="79248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2263140" y="5529071"/>
              <a:ext cx="44450" cy="82550"/>
            </a:xfrm>
            <a:custGeom>
              <a:avLst/>
              <a:gdLst/>
              <a:ahLst/>
              <a:cxnLst/>
              <a:rect l="l" t="t" r="r" b="b"/>
              <a:pathLst>
                <a:path w="44450" h="82550">
                  <a:moveTo>
                    <a:pt x="32004" y="0"/>
                  </a:moveTo>
                  <a:lnTo>
                    <a:pt x="18287" y="0"/>
                  </a:lnTo>
                  <a:lnTo>
                    <a:pt x="12192" y="1524"/>
                  </a:lnTo>
                  <a:lnTo>
                    <a:pt x="7620" y="6095"/>
                  </a:lnTo>
                  <a:lnTo>
                    <a:pt x="1524" y="9143"/>
                  </a:lnTo>
                  <a:lnTo>
                    <a:pt x="0" y="13715"/>
                  </a:lnTo>
                  <a:lnTo>
                    <a:pt x="0" y="25907"/>
                  </a:lnTo>
                  <a:lnTo>
                    <a:pt x="1524" y="30479"/>
                  </a:lnTo>
                  <a:lnTo>
                    <a:pt x="12192" y="41148"/>
                  </a:lnTo>
                  <a:lnTo>
                    <a:pt x="19812" y="44195"/>
                  </a:lnTo>
                  <a:lnTo>
                    <a:pt x="25908" y="45719"/>
                  </a:lnTo>
                  <a:lnTo>
                    <a:pt x="30480" y="48767"/>
                  </a:lnTo>
                  <a:lnTo>
                    <a:pt x="33528" y="51815"/>
                  </a:lnTo>
                  <a:lnTo>
                    <a:pt x="36576" y="53339"/>
                  </a:lnTo>
                  <a:lnTo>
                    <a:pt x="38100" y="56387"/>
                  </a:lnTo>
                  <a:lnTo>
                    <a:pt x="38100" y="70103"/>
                  </a:lnTo>
                  <a:lnTo>
                    <a:pt x="30480" y="74675"/>
                  </a:lnTo>
                  <a:lnTo>
                    <a:pt x="12192" y="74675"/>
                  </a:lnTo>
                  <a:lnTo>
                    <a:pt x="6096" y="71627"/>
                  </a:lnTo>
                  <a:lnTo>
                    <a:pt x="1524" y="70103"/>
                  </a:lnTo>
                  <a:lnTo>
                    <a:pt x="0" y="68579"/>
                  </a:lnTo>
                  <a:lnTo>
                    <a:pt x="0" y="76200"/>
                  </a:lnTo>
                  <a:lnTo>
                    <a:pt x="4572" y="79248"/>
                  </a:lnTo>
                  <a:lnTo>
                    <a:pt x="10668" y="82295"/>
                  </a:lnTo>
                  <a:lnTo>
                    <a:pt x="27432" y="82295"/>
                  </a:lnTo>
                  <a:lnTo>
                    <a:pt x="33528" y="79248"/>
                  </a:lnTo>
                  <a:lnTo>
                    <a:pt x="38100" y="76200"/>
                  </a:lnTo>
                  <a:lnTo>
                    <a:pt x="42672" y="71627"/>
                  </a:lnTo>
                  <a:lnTo>
                    <a:pt x="44196" y="67055"/>
                  </a:lnTo>
                  <a:lnTo>
                    <a:pt x="44196" y="54863"/>
                  </a:lnTo>
                  <a:lnTo>
                    <a:pt x="42672" y="50291"/>
                  </a:lnTo>
                  <a:lnTo>
                    <a:pt x="36576" y="44195"/>
                  </a:lnTo>
                  <a:lnTo>
                    <a:pt x="32004" y="41148"/>
                  </a:lnTo>
                  <a:lnTo>
                    <a:pt x="22860" y="38100"/>
                  </a:lnTo>
                  <a:lnTo>
                    <a:pt x="16764" y="35051"/>
                  </a:lnTo>
                  <a:lnTo>
                    <a:pt x="12192" y="32003"/>
                  </a:lnTo>
                  <a:lnTo>
                    <a:pt x="10668" y="28955"/>
                  </a:lnTo>
                  <a:lnTo>
                    <a:pt x="7620" y="27431"/>
                  </a:lnTo>
                  <a:lnTo>
                    <a:pt x="7620" y="16763"/>
                  </a:lnTo>
                  <a:lnTo>
                    <a:pt x="9143" y="12191"/>
                  </a:lnTo>
                  <a:lnTo>
                    <a:pt x="12192" y="10667"/>
                  </a:lnTo>
                  <a:lnTo>
                    <a:pt x="15240" y="7619"/>
                  </a:lnTo>
                  <a:lnTo>
                    <a:pt x="19812" y="6095"/>
                  </a:lnTo>
                  <a:lnTo>
                    <a:pt x="30480" y="6095"/>
                  </a:lnTo>
                  <a:lnTo>
                    <a:pt x="36576" y="7619"/>
                  </a:lnTo>
                  <a:lnTo>
                    <a:pt x="42672" y="12191"/>
                  </a:lnTo>
                  <a:lnTo>
                    <a:pt x="42672" y="3048"/>
                  </a:lnTo>
                  <a:lnTo>
                    <a:pt x="38100" y="1524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4" name="object 174"/>
          <p:cNvGrpSpPr/>
          <p:nvPr/>
        </p:nvGrpSpPr>
        <p:grpSpPr>
          <a:xfrm>
            <a:off x="3064853" y="4244202"/>
            <a:ext cx="209550" cy="92248"/>
            <a:chOff x="2368295" y="5492496"/>
            <a:chExt cx="161925" cy="119380"/>
          </a:xfrm>
        </p:grpSpPr>
        <p:pic>
          <p:nvPicPr>
            <p:cNvPr id="175" name="object 175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368295" y="5492496"/>
              <a:ext cx="68580" cy="118871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456687" y="5529072"/>
              <a:ext cx="73151" cy="82295"/>
            </a:xfrm>
            <a:prstGeom prst="rect">
              <a:avLst/>
            </a:prstGeom>
          </p:spPr>
        </p:pic>
      </p:grpSp>
      <p:pic>
        <p:nvPicPr>
          <p:cNvPr id="177" name="object 177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3360688" y="4244201"/>
            <a:ext cx="2009708" cy="117764"/>
          </a:xfrm>
          <a:prstGeom prst="rect">
            <a:avLst/>
          </a:prstGeom>
        </p:spPr>
      </p:pic>
      <p:grpSp>
        <p:nvGrpSpPr>
          <p:cNvPr id="178" name="object 178"/>
          <p:cNvGrpSpPr/>
          <p:nvPr/>
        </p:nvGrpSpPr>
        <p:grpSpPr>
          <a:xfrm>
            <a:off x="5457175" y="4244201"/>
            <a:ext cx="785607" cy="117764"/>
            <a:chOff x="4216908" y="5492496"/>
            <a:chExt cx="607060" cy="152400"/>
          </a:xfrm>
        </p:grpSpPr>
        <p:pic>
          <p:nvPicPr>
            <p:cNvPr id="179" name="object 17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216908" y="5492496"/>
              <a:ext cx="217931" cy="152400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4459224" y="5529072"/>
              <a:ext cx="199643" cy="115824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678769" y="5529072"/>
              <a:ext cx="63918" cy="82295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4762500" y="5529072"/>
              <a:ext cx="60960" cy="79375"/>
            </a:xfrm>
            <a:custGeom>
              <a:avLst/>
              <a:gdLst/>
              <a:ahLst/>
              <a:cxnLst/>
              <a:rect l="l" t="t" r="r" b="b"/>
              <a:pathLst>
                <a:path w="60960" h="79375">
                  <a:moveTo>
                    <a:pt x="42672" y="0"/>
                  </a:moveTo>
                  <a:lnTo>
                    <a:pt x="35051" y="0"/>
                  </a:lnTo>
                  <a:lnTo>
                    <a:pt x="26479" y="881"/>
                  </a:lnTo>
                  <a:lnTo>
                    <a:pt x="19050" y="3619"/>
                  </a:lnTo>
                  <a:lnTo>
                    <a:pt x="12763" y="8358"/>
                  </a:lnTo>
                  <a:lnTo>
                    <a:pt x="7620" y="15239"/>
                  </a:lnTo>
                  <a:lnTo>
                    <a:pt x="7620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7620" y="79248"/>
                  </a:lnTo>
                  <a:lnTo>
                    <a:pt x="7620" y="25907"/>
                  </a:lnTo>
                  <a:lnTo>
                    <a:pt x="9144" y="19812"/>
                  </a:lnTo>
                  <a:lnTo>
                    <a:pt x="19812" y="9143"/>
                  </a:lnTo>
                  <a:lnTo>
                    <a:pt x="25908" y="6095"/>
                  </a:lnTo>
                  <a:lnTo>
                    <a:pt x="33527" y="6095"/>
                  </a:lnTo>
                  <a:lnTo>
                    <a:pt x="42410" y="7810"/>
                  </a:lnTo>
                  <a:lnTo>
                    <a:pt x="48577" y="12953"/>
                  </a:lnTo>
                  <a:lnTo>
                    <a:pt x="52173" y="21526"/>
                  </a:lnTo>
                  <a:lnTo>
                    <a:pt x="53339" y="33527"/>
                  </a:lnTo>
                  <a:lnTo>
                    <a:pt x="53339" y="79248"/>
                  </a:lnTo>
                  <a:lnTo>
                    <a:pt x="60960" y="79248"/>
                  </a:lnTo>
                  <a:lnTo>
                    <a:pt x="60960" y="32003"/>
                  </a:lnTo>
                  <a:lnTo>
                    <a:pt x="60412" y="24550"/>
                  </a:lnTo>
                  <a:lnTo>
                    <a:pt x="58864" y="18097"/>
                  </a:lnTo>
                  <a:lnTo>
                    <a:pt x="56459" y="12501"/>
                  </a:lnTo>
                  <a:lnTo>
                    <a:pt x="53339" y="7619"/>
                  </a:lnTo>
                  <a:lnTo>
                    <a:pt x="48767" y="1524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3" name="object 183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1224757" y="4445577"/>
            <a:ext cx="2753240" cy="118941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4062803" y="4445577"/>
            <a:ext cx="2128042" cy="91856"/>
          </a:xfrm>
          <a:prstGeom prst="rect">
            <a:avLst/>
          </a:prstGeom>
        </p:spPr>
      </p:pic>
      <p:pic>
        <p:nvPicPr>
          <p:cNvPr id="185" name="object 185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6455127" y="2701497"/>
            <a:ext cx="3583550" cy="27756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948645" y="2988841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7724" y="0"/>
                </a:moveTo>
                <a:lnTo>
                  <a:pt x="0" y="0"/>
                </a:lnTo>
                <a:lnTo>
                  <a:pt x="0" y="56387"/>
                </a:lnTo>
                <a:lnTo>
                  <a:pt x="77724" y="56387"/>
                </a:lnTo>
                <a:lnTo>
                  <a:pt x="105156" y="28955"/>
                </a:lnTo>
                <a:lnTo>
                  <a:pt x="77724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216869" y="2967643"/>
            <a:ext cx="1429871" cy="109913"/>
            <a:chOff x="940308" y="3840479"/>
            <a:chExt cx="1104900" cy="142240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40308" y="3842003"/>
              <a:ext cx="1071372" cy="14020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033016" y="3840479"/>
              <a:ext cx="12700" cy="108585"/>
            </a:xfrm>
            <a:custGeom>
              <a:avLst/>
              <a:gdLst/>
              <a:ahLst/>
              <a:cxnLst/>
              <a:rect l="l" t="t" r="r" b="b"/>
              <a:pathLst>
                <a:path w="12700" h="108585">
                  <a:moveTo>
                    <a:pt x="12191" y="0"/>
                  </a:moveTo>
                  <a:lnTo>
                    <a:pt x="0" y="0"/>
                  </a:lnTo>
                  <a:lnTo>
                    <a:pt x="0" y="108204"/>
                  </a:lnTo>
                  <a:lnTo>
                    <a:pt x="12191" y="108204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729574" y="2967643"/>
            <a:ext cx="7048769" cy="10952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1230673" y="3169020"/>
            <a:ext cx="1446306" cy="110894"/>
            <a:chOff x="950975" y="4101084"/>
            <a:chExt cx="1117600" cy="143510"/>
          </a:xfrm>
        </p:grpSpPr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50975" y="4101084"/>
              <a:ext cx="1089660" cy="14325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052827" y="4195572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0668" y="0"/>
                  </a:moveTo>
                  <a:lnTo>
                    <a:pt x="6096" y="0"/>
                  </a:lnTo>
                  <a:lnTo>
                    <a:pt x="3048" y="3048"/>
                  </a:lnTo>
                  <a:lnTo>
                    <a:pt x="0" y="4572"/>
                  </a:lnTo>
                  <a:lnTo>
                    <a:pt x="0" y="10667"/>
                  </a:lnTo>
                  <a:lnTo>
                    <a:pt x="4572" y="15239"/>
                  </a:lnTo>
                  <a:lnTo>
                    <a:pt x="7620" y="15239"/>
                  </a:lnTo>
                  <a:lnTo>
                    <a:pt x="12192" y="15239"/>
                  </a:lnTo>
                  <a:lnTo>
                    <a:pt x="15240" y="12191"/>
                  </a:lnTo>
                  <a:lnTo>
                    <a:pt x="15240" y="4572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743378" y="3169020"/>
            <a:ext cx="6610933" cy="11069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50618" y="3436343"/>
            <a:ext cx="116361" cy="81256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18841" y="3433988"/>
            <a:ext cx="5025256" cy="11069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50618" y="3701311"/>
            <a:ext cx="116361" cy="80079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1218841" y="3697777"/>
            <a:ext cx="3301851" cy="110894"/>
            <a:chOff x="941832" y="4785359"/>
            <a:chExt cx="2551430" cy="143510"/>
          </a:xfrm>
        </p:grpSpPr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1832" y="4785359"/>
              <a:ext cx="2273808" cy="14325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232404" y="4786883"/>
              <a:ext cx="12700" cy="108585"/>
            </a:xfrm>
            <a:custGeom>
              <a:avLst/>
              <a:gdLst/>
              <a:ahLst/>
              <a:cxnLst/>
              <a:rect l="l" t="t" r="r" b="b"/>
              <a:pathLst>
                <a:path w="12700" h="108585">
                  <a:moveTo>
                    <a:pt x="12191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12191" y="108203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67455" y="4786883"/>
              <a:ext cx="225552" cy="108203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4587418" y="3698956"/>
            <a:ext cx="578522" cy="83907"/>
            <a:chOff x="3544823" y="4786884"/>
            <a:chExt cx="447040" cy="108585"/>
          </a:xfrm>
        </p:grpSpPr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44823" y="4820412"/>
              <a:ext cx="131063" cy="7467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695699" y="4786884"/>
              <a:ext cx="295655" cy="108203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50618" y="3965102"/>
            <a:ext cx="116361" cy="80079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18841" y="3962746"/>
            <a:ext cx="291891" cy="83611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1569898" y="3961568"/>
            <a:ext cx="4828689" cy="110894"/>
            <a:chOff x="1213103" y="5126735"/>
            <a:chExt cx="3731260" cy="143510"/>
          </a:xfrm>
        </p:grpSpPr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13103" y="5128259"/>
              <a:ext cx="470916" cy="1082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05355" y="5126735"/>
              <a:ext cx="3238499" cy="143255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50618" y="4228893"/>
            <a:ext cx="116361" cy="81256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218841" y="4226537"/>
            <a:ext cx="6332848" cy="10951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3950387" y="2306990"/>
            <a:ext cx="1074868" cy="108441"/>
            <a:chOff x="3052572" y="2985516"/>
            <a:chExt cx="830580" cy="140335"/>
          </a:xfrm>
        </p:grpSpPr>
        <p:sp>
          <p:nvSpPr>
            <p:cNvPr id="19" name="object 19"/>
            <p:cNvSpPr/>
            <p:nvPr/>
          </p:nvSpPr>
          <p:spPr>
            <a:xfrm>
              <a:off x="3052572" y="2985515"/>
              <a:ext cx="641985" cy="140335"/>
            </a:xfrm>
            <a:custGeom>
              <a:avLst/>
              <a:gdLst/>
              <a:ahLst/>
              <a:cxnLst/>
              <a:rect l="l" t="t" r="r" b="b"/>
              <a:pathLst>
                <a:path w="641985" h="140335">
                  <a:moveTo>
                    <a:pt x="92964" y="92964"/>
                  </a:moveTo>
                  <a:lnTo>
                    <a:pt x="91440" y="88392"/>
                  </a:lnTo>
                  <a:lnTo>
                    <a:pt x="89916" y="85344"/>
                  </a:lnTo>
                  <a:lnTo>
                    <a:pt x="88392" y="80772"/>
                  </a:lnTo>
                  <a:lnTo>
                    <a:pt x="85344" y="76200"/>
                  </a:lnTo>
                  <a:lnTo>
                    <a:pt x="76200" y="67056"/>
                  </a:lnTo>
                  <a:lnTo>
                    <a:pt x="71628" y="65532"/>
                  </a:lnTo>
                  <a:lnTo>
                    <a:pt x="62484" y="59436"/>
                  </a:lnTo>
                  <a:lnTo>
                    <a:pt x="56388" y="57912"/>
                  </a:lnTo>
                  <a:lnTo>
                    <a:pt x="53340" y="56388"/>
                  </a:lnTo>
                  <a:lnTo>
                    <a:pt x="48768" y="54864"/>
                  </a:lnTo>
                  <a:lnTo>
                    <a:pt x="42672" y="51816"/>
                  </a:lnTo>
                  <a:lnTo>
                    <a:pt x="41148" y="50292"/>
                  </a:lnTo>
                  <a:lnTo>
                    <a:pt x="38100" y="48768"/>
                  </a:lnTo>
                  <a:lnTo>
                    <a:pt x="35052" y="45720"/>
                  </a:lnTo>
                  <a:lnTo>
                    <a:pt x="33528" y="42672"/>
                  </a:lnTo>
                  <a:lnTo>
                    <a:pt x="32004" y="41148"/>
                  </a:lnTo>
                  <a:lnTo>
                    <a:pt x="32004" y="33528"/>
                  </a:lnTo>
                  <a:lnTo>
                    <a:pt x="33528" y="32004"/>
                  </a:lnTo>
                  <a:lnTo>
                    <a:pt x="33528" y="30480"/>
                  </a:lnTo>
                  <a:lnTo>
                    <a:pt x="35052" y="28956"/>
                  </a:lnTo>
                  <a:lnTo>
                    <a:pt x="38100" y="27432"/>
                  </a:lnTo>
                  <a:lnTo>
                    <a:pt x="39624" y="25908"/>
                  </a:lnTo>
                  <a:lnTo>
                    <a:pt x="42672" y="24384"/>
                  </a:lnTo>
                  <a:lnTo>
                    <a:pt x="47244" y="24384"/>
                  </a:lnTo>
                  <a:lnTo>
                    <a:pt x="50292" y="22860"/>
                  </a:lnTo>
                  <a:lnTo>
                    <a:pt x="59436" y="22860"/>
                  </a:lnTo>
                  <a:lnTo>
                    <a:pt x="62484" y="24384"/>
                  </a:lnTo>
                  <a:lnTo>
                    <a:pt x="68580" y="24384"/>
                  </a:lnTo>
                  <a:lnTo>
                    <a:pt x="70104" y="25908"/>
                  </a:lnTo>
                  <a:lnTo>
                    <a:pt x="73152" y="25908"/>
                  </a:lnTo>
                  <a:lnTo>
                    <a:pt x="82296" y="30480"/>
                  </a:lnTo>
                  <a:lnTo>
                    <a:pt x="83820" y="32004"/>
                  </a:lnTo>
                  <a:lnTo>
                    <a:pt x="86868" y="33528"/>
                  </a:lnTo>
                  <a:lnTo>
                    <a:pt x="86868" y="4572"/>
                  </a:lnTo>
                  <a:lnTo>
                    <a:pt x="82296" y="3048"/>
                  </a:lnTo>
                  <a:lnTo>
                    <a:pt x="76200" y="1524"/>
                  </a:lnTo>
                  <a:lnTo>
                    <a:pt x="71628" y="0"/>
                  </a:lnTo>
                  <a:lnTo>
                    <a:pt x="38100" y="0"/>
                  </a:lnTo>
                  <a:lnTo>
                    <a:pt x="25908" y="3048"/>
                  </a:lnTo>
                  <a:lnTo>
                    <a:pt x="19812" y="6096"/>
                  </a:lnTo>
                  <a:lnTo>
                    <a:pt x="10668" y="12192"/>
                  </a:lnTo>
                  <a:lnTo>
                    <a:pt x="6096" y="16764"/>
                  </a:lnTo>
                  <a:lnTo>
                    <a:pt x="0" y="25908"/>
                  </a:lnTo>
                  <a:lnTo>
                    <a:pt x="0" y="48768"/>
                  </a:lnTo>
                  <a:lnTo>
                    <a:pt x="1524" y="56388"/>
                  </a:lnTo>
                  <a:lnTo>
                    <a:pt x="7620" y="62484"/>
                  </a:lnTo>
                  <a:lnTo>
                    <a:pt x="11607" y="67043"/>
                  </a:lnTo>
                  <a:lnTo>
                    <a:pt x="16751" y="71437"/>
                  </a:lnTo>
                  <a:lnTo>
                    <a:pt x="23037" y="75565"/>
                  </a:lnTo>
                  <a:lnTo>
                    <a:pt x="30480" y="79248"/>
                  </a:lnTo>
                  <a:lnTo>
                    <a:pt x="35052" y="80772"/>
                  </a:lnTo>
                  <a:lnTo>
                    <a:pt x="38100" y="82296"/>
                  </a:lnTo>
                  <a:lnTo>
                    <a:pt x="42672" y="83820"/>
                  </a:lnTo>
                  <a:lnTo>
                    <a:pt x="51816" y="88392"/>
                  </a:lnTo>
                  <a:lnTo>
                    <a:pt x="57912" y="94488"/>
                  </a:lnTo>
                  <a:lnTo>
                    <a:pt x="59436" y="97536"/>
                  </a:lnTo>
                  <a:lnTo>
                    <a:pt x="59436" y="106680"/>
                  </a:lnTo>
                  <a:lnTo>
                    <a:pt x="54864" y="111252"/>
                  </a:lnTo>
                  <a:lnTo>
                    <a:pt x="51816" y="112776"/>
                  </a:lnTo>
                  <a:lnTo>
                    <a:pt x="50292" y="114300"/>
                  </a:lnTo>
                  <a:lnTo>
                    <a:pt x="47244" y="114300"/>
                  </a:lnTo>
                  <a:lnTo>
                    <a:pt x="44196" y="115824"/>
                  </a:lnTo>
                  <a:lnTo>
                    <a:pt x="30480" y="115824"/>
                  </a:lnTo>
                  <a:lnTo>
                    <a:pt x="18288" y="112776"/>
                  </a:lnTo>
                  <a:lnTo>
                    <a:pt x="10668" y="109728"/>
                  </a:lnTo>
                  <a:lnTo>
                    <a:pt x="6096" y="106680"/>
                  </a:lnTo>
                  <a:lnTo>
                    <a:pt x="0" y="102108"/>
                  </a:lnTo>
                  <a:lnTo>
                    <a:pt x="0" y="132588"/>
                  </a:lnTo>
                  <a:lnTo>
                    <a:pt x="4572" y="134112"/>
                  </a:lnTo>
                  <a:lnTo>
                    <a:pt x="16764" y="137160"/>
                  </a:lnTo>
                  <a:lnTo>
                    <a:pt x="24384" y="138684"/>
                  </a:lnTo>
                  <a:lnTo>
                    <a:pt x="30480" y="140208"/>
                  </a:lnTo>
                  <a:lnTo>
                    <a:pt x="45720" y="140208"/>
                  </a:lnTo>
                  <a:lnTo>
                    <a:pt x="53340" y="138684"/>
                  </a:lnTo>
                  <a:lnTo>
                    <a:pt x="71628" y="134112"/>
                  </a:lnTo>
                  <a:lnTo>
                    <a:pt x="80772" y="128016"/>
                  </a:lnTo>
                  <a:lnTo>
                    <a:pt x="85344" y="123444"/>
                  </a:lnTo>
                  <a:lnTo>
                    <a:pt x="88392" y="117348"/>
                  </a:lnTo>
                  <a:lnTo>
                    <a:pt x="91440" y="112776"/>
                  </a:lnTo>
                  <a:lnTo>
                    <a:pt x="92964" y="106680"/>
                  </a:lnTo>
                  <a:lnTo>
                    <a:pt x="92964" y="92964"/>
                  </a:lnTo>
                  <a:close/>
                </a:path>
                <a:path w="641985" h="140335">
                  <a:moveTo>
                    <a:pt x="170688" y="41148"/>
                  </a:moveTo>
                  <a:lnTo>
                    <a:pt x="147828" y="41148"/>
                  </a:lnTo>
                  <a:lnTo>
                    <a:pt x="147828" y="10668"/>
                  </a:lnTo>
                  <a:lnTo>
                    <a:pt x="118872" y="19812"/>
                  </a:lnTo>
                  <a:lnTo>
                    <a:pt x="118872" y="41148"/>
                  </a:lnTo>
                  <a:lnTo>
                    <a:pt x="103632" y="41148"/>
                  </a:lnTo>
                  <a:lnTo>
                    <a:pt x="103632" y="62484"/>
                  </a:lnTo>
                  <a:lnTo>
                    <a:pt x="118872" y="62484"/>
                  </a:lnTo>
                  <a:lnTo>
                    <a:pt x="118872" y="106680"/>
                  </a:lnTo>
                  <a:lnTo>
                    <a:pt x="120865" y="120929"/>
                  </a:lnTo>
                  <a:lnTo>
                    <a:pt x="126873" y="131457"/>
                  </a:lnTo>
                  <a:lnTo>
                    <a:pt x="136867" y="137972"/>
                  </a:lnTo>
                  <a:lnTo>
                    <a:pt x="150876" y="140208"/>
                  </a:lnTo>
                  <a:lnTo>
                    <a:pt x="158496" y="140208"/>
                  </a:lnTo>
                  <a:lnTo>
                    <a:pt x="166116" y="138684"/>
                  </a:lnTo>
                  <a:lnTo>
                    <a:pt x="170688" y="135636"/>
                  </a:lnTo>
                  <a:lnTo>
                    <a:pt x="170688" y="114300"/>
                  </a:lnTo>
                  <a:lnTo>
                    <a:pt x="166116" y="115824"/>
                  </a:lnTo>
                  <a:lnTo>
                    <a:pt x="163068" y="117348"/>
                  </a:lnTo>
                  <a:lnTo>
                    <a:pt x="152400" y="117348"/>
                  </a:lnTo>
                  <a:lnTo>
                    <a:pt x="147828" y="111252"/>
                  </a:lnTo>
                  <a:lnTo>
                    <a:pt x="147828" y="62484"/>
                  </a:lnTo>
                  <a:lnTo>
                    <a:pt x="170688" y="62484"/>
                  </a:lnTo>
                  <a:lnTo>
                    <a:pt x="170688" y="41148"/>
                  </a:lnTo>
                  <a:close/>
                </a:path>
                <a:path w="641985" h="140335">
                  <a:moveTo>
                    <a:pt x="249936" y="39624"/>
                  </a:moveTo>
                  <a:lnTo>
                    <a:pt x="248412" y="39624"/>
                  </a:lnTo>
                  <a:lnTo>
                    <a:pt x="245364" y="38100"/>
                  </a:lnTo>
                  <a:lnTo>
                    <a:pt x="242316" y="38100"/>
                  </a:lnTo>
                  <a:lnTo>
                    <a:pt x="233997" y="39484"/>
                  </a:lnTo>
                  <a:lnTo>
                    <a:pt x="227266" y="43434"/>
                  </a:lnTo>
                  <a:lnTo>
                    <a:pt x="221945" y="49682"/>
                  </a:lnTo>
                  <a:lnTo>
                    <a:pt x="217919" y="57912"/>
                  </a:lnTo>
                  <a:lnTo>
                    <a:pt x="216395" y="57912"/>
                  </a:lnTo>
                  <a:lnTo>
                    <a:pt x="216395" y="41148"/>
                  </a:lnTo>
                  <a:lnTo>
                    <a:pt x="187452" y="41148"/>
                  </a:lnTo>
                  <a:lnTo>
                    <a:pt x="187452" y="137160"/>
                  </a:lnTo>
                  <a:lnTo>
                    <a:pt x="216395" y="137160"/>
                  </a:lnTo>
                  <a:lnTo>
                    <a:pt x="216395" y="82296"/>
                  </a:lnTo>
                  <a:lnTo>
                    <a:pt x="219456" y="76200"/>
                  </a:lnTo>
                  <a:lnTo>
                    <a:pt x="225552" y="67056"/>
                  </a:lnTo>
                  <a:lnTo>
                    <a:pt x="231648" y="64008"/>
                  </a:lnTo>
                  <a:lnTo>
                    <a:pt x="242316" y="64008"/>
                  </a:lnTo>
                  <a:lnTo>
                    <a:pt x="246888" y="65532"/>
                  </a:lnTo>
                  <a:lnTo>
                    <a:pt x="249936" y="67056"/>
                  </a:lnTo>
                  <a:lnTo>
                    <a:pt x="249936" y="39624"/>
                  </a:lnTo>
                  <a:close/>
                </a:path>
                <a:path w="641985" h="140335">
                  <a:moveTo>
                    <a:pt x="356616" y="41148"/>
                  </a:moveTo>
                  <a:lnTo>
                    <a:pt x="326136" y="41148"/>
                  </a:lnTo>
                  <a:lnTo>
                    <a:pt x="326136" y="102108"/>
                  </a:lnTo>
                  <a:lnTo>
                    <a:pt x="324612" y="106680"/>
                  </a:lnTo>
                  <a:lnTo>
                    <a:pt x="321564" y="111252"/>
                  </a:lnTo>
                  <a:lnTo>
                    <a:pt x="318516" y="114300"/>
                  </a:lnTo>
                  <a:lnTo>
                    <a:pt x="313944" y="117348"/>
                  </a:lnTo>
                  <a:lnTo>
                    <a:pt x="307848" y="117348"/>
                  </a:lnTo>
                  <a:lnTo>
                    <a:pt x="300964" y="115951"/>
                  </a:lnTo>
                  <a:lnTo>
                    <a:pt x="296214" y="111823"/>
                  </a:lnTo>
                  <a:lnTo>
                    <a:pt x="293484" y="105143"/>
                  </a:lnTo>
                  <a:lnTo>
                    <a:pt x="292608" y="96012"/>
                  </a:lnTo>
                  <a:lnTo>
                    <a:pt x="292608" y="41148"/>
                  </a:lnTo>
                  <a:lnTo>
                    <a:pt x="262128" y="41148"/>
                  </a:lnTo>
                  <a:lnTo>
                    <a:pt x="262128" y="99060"/>
                  </a:lnTo>
                  <a:lnTo>
                    <a:pt x="264363" y="117068"/>
                  </a:lnTo>
                  <a:lnTo>
                    <a:pt x="270891" y="129933"/>
                  </a:lnTo>
                  <a:lnTo>
                    <a:pt x="281406" y="137642"/>
                  </a:lnTo>
                  <a:lnTo>
                    <a:pt x="295656" y="140208"/>
                  </a:lnTo>
                  <a:lnTo>
                    <a:pt x="304482" y="139065"/>
                  </a:lnTo>
                  <a:lnTo>
                    <a:pt x="312610" y="135636"/>
                  </a:lnTo>
                  <a:lnTo>
                    <a:pt x="319862" y="129933"/>
                  </a:lnTo>
                  <a:lnTo>
                    <a:pt x="326136" y="121920"/>
                  </a:lnTo>
                  <a:lnTo>
                    <a:pt x="326136" y="137160"/>
                  </a:lnTo>
                  <a:lnTo>
                    <a:pt x="356616" y="137160"/>
                  </a:lnTo>
                  <a:lnTo>
                    <a:pt x="356616" y="121920"/>
                  </a:lnTo>
                  <a:lnTo>
                    <a:pt x="356616" y="117348"/>
                  </a:lnTo>
                  <a:lnTo>
                    <a:pt x="356616" y="41148"/>
                  </a:lnTo>
                  <a:close/>
                </a:path>
                <a:path w="641985" h="140335">
                  <a:moveTo>
                    <a:pt x="454152" y="42672"/>
                  </a:moveTo>
                  <a:lnTo>
                    <a:pt x="449580" y="39624"/>
                  </a:lnTo>
                  <a:lnTo>
                    <a:pt x="440436" y="38100"/>
                  </a:lnTo>
                  <a:lnTo>
                    <a:pt x="429768" y="38100"/>
                  </a:lnTo>
                  <a:lnTo>
                    <a:pt x="390144" y="51816"/>
                  </a:lnTo>
                  <a:lnTo>
                    <a:pt x="374904" y="91440"/>
                  </a:lnTo>
                  <a:lnTo>
                    <a:pt x="375754" y="101422"/>
                  </a:lnTo>
                  <a:lnTo>
                    <a:pt x="404609" y="136779"/>
                  </a:lnTo>
                  <a:lnTo>
                    <a:pt x="425196" y="140208"/>
                  </a:lnTo>
                  <a:lnTo>
                    <a:pt x="433997" y="139687"/>
                  </a:lnTo>
                  <a:lnTo>
                    <a:pt x="441960" y="138303"/>
                  </a:lnTo>
                  <a:lnTo>
                    <a:pt x="448767" y="136359"/>
                  </a:lnTo>
                  <a:lnTo>
                    <a:pt x="454152" y="134112"/>
                  </a:lnTo>
                  <a:lnTo>
                    <a:pt x="454152" y="109728"/>
                  </a:lnTo>
                  <a:lnTo>
                    <a:pt x="446532" y="114300"/>
                  </a:lnTo>
                  <a:lnTo>
                    <a:pt x="440436" y="117348"/>
                  </a:lnTo>
                  <a:lnTo>
                    <a:pt x="423672" y="117348"/>
                  </a:lnTo>
                  <a:lnTo>
                    <a:pt x="417576" y="114300"/>
                  </a:lnTo>
                  <a:lnTo>
                    <a:pt x="413004" y="109728"/>
                  </a:lnTo>
                  <a:lnTo>
                    <a:pt x="408432" y="103632"/>
                  </a:lnTo>
                  <a:lnTo>
                    <a:pt x="405384" y="97536"/>
                  </a:lnTo>
                  <a:lnTo>
                    <a:pt x="405384" y="80772"/>
                  </a:lnTo>
                  <a:lnTo>
                    <a:pt x="408432" y="73152"/>
                  </a:lnTo>
                  <a:lnTo>
                    <a:pt x="417576" y="64008"/>
                  </a:lnTo>
                  <a:lnTo>
                    <a:pt x="425196" y="60960"/>
                  </a:lnTo>
                  <a:lnTo>
                    <a:pt x="440436" y="60960"/>
                  </a:lnTo>
                  <a:lnTo>
                    <a:pt x="448056" y="64008"/>
                  </a:lnTo>
                  <a:lnTo>
                    <a:pt x="454152" y="68580"/>
                  </a:lnTo>
                  <a:lnTo>
                    <a:pt x="454152" y="42672"/>
                  </a:lnTo>
                  <a:close/>
                </a:path>
                <a:path w="641985" h="140335">
                  <a:moveTo>
                    <a:pt x="531876" y="41148"/>
                  </a:moveTo>
                  <a:lnTo>
                    <a:pt x="510540" y="41148"/>
                  </a:lnTo>
                  <a:lnTo>
                    <a:pt x="510540" y="10668"/>
                  </a:lnTo>
                  <a:lnTo>
                    <a:pt x="481584" y="19812"/>
                  </a:lnTo>
                  <a:lnTo>
                    <a:pt x="481584" y="41148"/>
                  </a:lnTo>
                  <a:lnTo>
                    <a:pt x="464820" y="41148"/>
                  </a:lnTo>
                  <a:lnTo>
                    <a:pt x="464820" y="62484"/>
                  </a:lnTo>
                  <a:lnTo>
                    <a:pt x="481584" y="62484"/>
                  </a:lnTo>
                  <a:lnTo>
                    <a:pt x="481584" y="106680"/>
                  </a:lnTo>
                  <a:lnTo>
                    <a:pt x="483336" y="120929"/>
                  </a:lnTo>
                  <a:lnTo>
                    <a:pt x="488810" y="131457"/>
                  </a:lnTo>
                  <a:lnTo>
                    <a:pt x="498297" y="137972"/>
                  </a:lnTo>
                  <a:lnTo>
                    <a:pt x="512064" y="140208"/>
                  </a:lnTo>
                  <a:lnTo>
                    <a:pt x="521208" y="140208"/>
                  </a:lnTo>
                  <a:lnTo>
                    <a:pt x="527304" y="138684"/>
                  </a:lnTo>
                  <a:lnTo>
                    <a:pt x="531876" y="135636"/>
                  </a:lnTo>
                  <a:lnTo>
                    <a:pt x="531876" y="114300"/>
                  </a:lnTo>
                  <a:lnTo>
                    <a:pt x="525780" y="117348"/>
                  </a:lnTo>
                  <a:lnTo>
                    <a:pt x="515112" y="117348"/>
                  </a:lnTo>
                  <a:lnTo>
                    <a:pt x="510540" y="111252"/>
                  </a:lnTo>
                  <a:lnTo>
                    <a:pt x="510540" y="62484"/>
                  </a:lnTo>
                  <a:lnTo>
                    <a:pt x="531876" y="62484"/>
                  </a:lnTo>
                  <a:lnTo>
                    <a:pt x="531876" y="41148"/>
                  </a:lnTo>
                  <a:close/>
                </a:path>
                <a:path w="641985" h="140335">
                  <a:moveTo>
                    <a:pt x="641604" y="41148"/>
                  </a:moveTo>
                  <a:lnTo>
                    <a:pt x="611124" y="41148"/>
                  </a:lnTo>
                  <a:lnTo>
                    <a:pt x="611124" y="102108"/>
                  </a:lnTo>
                  <a:lnTo>
                    <a:pt x="609600" y="106680"/>
                  </a:lnTo>
                  <a:lnTo>
                    <a:pt x="606552" y="111252"/>
                  </a:lnTo>
                  <a:lnTo>
                    <a:pt x="603504" y="114300"/>
                  </a:lnTo>
                  <a:lnTo>
                    <a:pt x="598932" y="117348"/>
                  </a:lnTo>
                  <a:lnTo>
                    <a:pt x="594360" y="117348"/>
                  </a:lnTo>
                  <a:lnTo>
                    <a:pt x="586587" y="115951"/>
                  </a:lnTo>
                  <a:lnTo>
                    <a:pt x="581406" y="111823"/>
                  </a:lnTo>
                  <a:lnTo>
                    <a:pt x="578497" y="105143"/>
                  </a:lnTo>
                  <a:lnTo>
                    <a:pt x="577596" y="96012"/>
                  </a:lnTo>
                  <a:lnTo>
                    <a:pt x="577596" y="41148"/>
                  </a:lnTo>
                  <a:lnTo>
                    <a:pt x="547116" y="41148"/>
                  </a:lnTo>
                  <a:lnTo>
                    <a:pt x="547116" y="99060"/>
                  </a:lnTo>
                  <a:lnTo>
                    <a:pt x="549351" y="117068"/>
                  </a:lnTo>
                  <a:lnTo>
                    <a:pt x="555879" y="129933"/>
                  </a:lnTo>
                  <a:lnTo>
                    <a:pt x="566394" y="137642"/>
                  </a:lnTo>
                  <a:lnTo>
                    <a:pt x="580644" y="140208"/>
                  </a:lnTo>
                  <a:lnTo>
                    <a:pt x="590118" y="139065"/>
                  </a:lnTo>
                  <a:lnTo>
                    <a:pt x="598170" y="135636"/>
                  </a:lnTo>
                  <a:lnTo>
                    <a:pt x="605066" y="129933"/>
                  </a:lnTo>
                  <a:lnTo>
                    <a:pt x="611124" y="121920"/>
                  </a:lnTo>
                  <a:lnTo>
                    <a:pt x="611124" y="137160"/>
                  </a:lnTo>
                  <a:lnTo>
                    <a:pt x="641604" y="137160"/>
                  </a:lnTo>
                  <a:lnTo>
                    <a:pt x="641604" y="121920"/>
                  </a:lnTo>
                  <a:lnTo>
                    <a:pt x="641604" y="117348"/>
                  </a:lnTo>
                  <a:lnTo>
                    <a:pt x="641604" y="41148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18559" y="3023616"/>
              <a:ext cx="164591" cy="102107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08089" y="2301101"/>
            <a:ext cx="242584" cy="114230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5419703" y="2315233"/>
            <a:ext cx="663164" cy="100098"/>
          </a:xfrm>
          <a:custGeom>
            <a:avLst/>
            <a:gdLst/>
            <a:ahLst/>
            <a:cxnLst/>
            <a:rect l="l" t="t" r="r" b="b"/>
            <a:pathLst>
              <a:path w="512445" h="129539">
                <a:moveTo>
                  <a:pt x="150876" y="30480"/>
                </a:moveTo>
                <a:lnTo>
                  <a:pt x="123444" y="30480"/>
                </a:lnTo>
                <a:lnTo>
                  <a:pt x="111252" y="92964"/>
                </a:lnTo>
                <a:lnTo>
                  <a:pt x="109728" y="96012"/>
                </a:lnTo>
                <a:lnTo>
                  <a:pt x="109728" y="103632"/>
                </a:lnTo>
                <a:lnTo>
                  <a:pt x="108204" y="103632"/>
                </a:lnTo>
                <a:lnTo>
                  <a:pt x="108204" y="94488"/>
                </a:lnTo>
                <a:lnTo>
                  <a:pt x="106680" y="92964"/>
                </a:lnTo>
                <a:lnTo>
                  <a:pt x="98983" y="57912"/>
                </a:lnTo>
                <a:lnTo>
                  <a:pt x="92964" y="30480"/>
                </a:lnTo>
                <a:lnTo>
                  <a:pt x="64008" y="30480"/>
                </a:lnTo>
                <a:lnTo>
                  <a:pt x="47244" y="92964"/>
                </a:lnTo>
                <a:lnTo>
                  <a:pt x="47244" y="96012"/>
                </a:lnTo>
                <a:lnTo>
                  <a:pt x="45720" y="99060"/>
                </a:lnTo>
                <a:lnTo>
                  <a:pt x="45720" y="103632"/>
                </a:lnTo>
                <a:lnTo>
                  <a:pt x="44196" y="99060"/>
                </a:lnTo>
                <a:lnTo>
                  <a:pt x="44196" y="92964"/>
                </a:lnTo>
                <a:lnTo>
                  <a:pt x="30480" y="30480"/>
                </a:lnTo>
                <a:lnTo>
                  <a:pt x="0" y="30480"/>
                </a:lnTo>
                <a:lnTo>
                  <a:pt x="27432" y="126492"/>
                </a:lnTo>
                <a:lnTo>
                  <a:pt x="57912" y="126492"/>
                </a:lnTo>
                <a:lnTo>
                  <a:pt x="64084" y="103632"/>
                </a:lnTo>
                <a:lnTo>
                  <a:pt x="73152" y="70104"/>
                </a:lnTo>
                <a:lnTo>
                  <a:pt x="74676" y="65532"/>
                </a:lnTo>
                <a:lnTo>
                  <a:pt x="74676" y="62484"/>
                </a:lnTo>
                <a:lnTo>
                  <a:pt x="76200" y="57912"/>
                </a:lnTo>
                <a:lnTo>
                  <a:pt x="76200" y="65532"/>
                </a:lnTo>
                <a:lnTo>
                  <a:pt x="77724" y="70104"/>
                </a:lnTo>
                <a:lnTo>
                  <a:pt x="91440" y="126492"/>
                </a:lnTo>
                <a:lnTo>
                  <a:pt x="123444" y="126492"/>
                </a:lnTo>
                <a:lnTo>
                  <a:pt x="129971" y="103632"/>
                </a:lnTo>
                <a:lnTo>
                  <a:pt x="150876" y="30480"/>
                </a:lnTo>
                <a:close/>
              </a:path>
              <a:path w="512445" h="129539">
                <a:moveTo>
                  <a:pt x="245364" y="68580"/>
                </a:moveTo>
                <a:lnTo>
                  <a:pt x="242785" y="50584"/>
                </a:lnTo>
                <a:lnTo>
                  <a:pt x="240779" y="47244"/>
                </a:lnTo>
                <a:lnTo>
                  <a:pt x="235077" y="37719"/>
                </a:lnTo>
                <a:lnTo>
                  <a:pt x="222211" y="30010"/>
                </a:lnTo>
                <a:lnTo>
                  <a:pt x="204216" y="27432"/>
                </a:lnTo>
                <a:lnTo>
                  <a:pt x="198120" y="27432"/>
                </a:lnTo>
                <a:lnTo>
                  <a:pt x="192024" y="28956"/>
                </a:lnTo>
                <a:lnTo>
                  <a:pt x="176784" y="32004"/>
                </a:lnTo>
                <a:lnTo>
                  <a:pt x="167640" y="35052"/>
                </a:lnTo>
                <a:lnTo>
                  <a:pt x="167640" y="57912"/>
                </a:lnTo>
                <a:lnTo>
                  <a:pt x="175653" y="53682"/>
                </a:lnTo>
                <a:lnTo>
                  <a:pt x="183832" y="50292"/>
                </a:lnTo>
                <a:lnTo>
                  <a:pt x="192278" y="48056"/>
                </a:lnTo>
                <a:lnTo>
                  <a:pt x="201168" y="47244"/>
                </a:lnTo>
                <a:lnTo>
                  <a:pt x="211836" y="47244"/>
                </a:lnTo>
                <a:lnTo>
                  <a:pt x="217932" y="53340"/>
                </a:lnTo>
                <a:lnTo>
                  <a:pt x="217932" y="64008"/>
                </a:lnTo>
                <a:lnTo>
                  <a:pt x="217932" y="80772"/>
                </a:lnTo>
                <a:lnTo>
                  <a:pt x="217932" y="92964"/>
                </a:lnTo>
                <a:lnTo>
                  <a:pt x="216408" y="97536"/>
                </a:lnTo>
                <a:lnTo>
                  <a:pt x="208788" y="105156"/>
                </a:lnTo>
                <a:lnTo>
                  <a:pt x="204216" y="108204"/>
                </a:lnTo>
                <a:lnTo>
                  <a:pt x="195072" y="108204"/>
                </a:lnTo>
                <a:lnTo>
                  <a:pt x="192024" y="106680"/>
                </a:lnTo>
                <a:lnTo>
                  <a:pt x="187452" y="102108"/>
                </a:lnTo>
                <a:lnTo>
                  <a:pt x="185928" y="99060"/>
                </a:lnTo>
                <a:lnTo>
                  <a:pt x="185928" y="88392"/>
                </a:lnTo>
                <a:lnTo>
                  <a:pt x="190500" y="83820"/>
                </a:lnTo>
                <a:lnTo>
                  <a:pt x="199644" y="82296"/>
                </a:lnTo>
                <a:lnTo>
                  <a:pt x="217932" y="80772"/>
                </a:lnTo>
                <a:lnTo>
                  <a:pt x="217932" y="64008"/>
                </a:lnTo>
                <a:lnTo>
                  <a:pt x="177139" y="70777"/>
                </a:lnTo>
                <a:lnTo>
                  <a:pt x="158496" y="99060"/>
                </a:lnTo>
                <a:lnTo>
                  <a:pt x="158496" y="108204"/>
                </a:lnTo>
                <a:lnTo>
                  <a:pt x="160020" y="115824"/>
                </a:lnTo>
                <a:lnTo>
                  <a:pt x="166116" y="120396"/>
                </a:lnTo>
                <a:lnTo>
                  <a:pt x="172212" y="126492"/>
                </a:lnTo>
                <a:lnTo>
                  <a:pt x="178308" y="129540"/>
                </a:lnTo>
                <a:lnTo>
                  <a:pt x="188976" y="129540"/>
                </a:lnTo>
                <a:lnTo>
                  <a:pt x="197548" y="128422"/>
                </a:lnTo>
                <a:lnTo>
                  <a:pt x="204978" y="125171"/>
                </a:lnTo>
                <a:lnTo>
                  <a:pt x="211264" y="119900"/>
                </a:lnTo>
                <a:lnTo>
                  <a:pt x="216408" y="112776"/>
                </a:lnTo>
                <a:lnTo>
                  <a:pt x="217932" y="112776"/>
                </a:lnTo>
                <a:lnTo>
                  <a:pt x="217932" y="126492"/>
                </a:lnTo>
                <a:lnTo>
                  <a:pt x="245364" y="126492"/>
                </a:lnTo>
                <a:lnTo>
                  <a:pt x="245364" y="112776"/>
                </a:lnTo>
                <a:lnTo>
                  <a:pt x="245364" y="108204"/>
                </a:lnTo>
                <a:lnTo>
                  <a:pt x="245364" y="80772"/>
                </a:lnTo>
                <a:lnTo>
                  <a:pt x="245364" y="68580"/>
                </a:lnTo>
                <a:close/>
              </a:path>
              <a:path w="512445" h="129539">
                <a:moveTo>
                  <a:pt x="327660" y="30480"/>
                </a:moveTo>
                <a:lnTo>
                  <a:pt x="306324" y="30480"/>
                </a:lnTo>
                <a:lnTo>
                  <a:pt x="306324" y="0"/>
                </a:lnTo>
                <a:lnTo>
                  <a:pt x="275844" y="9144"/>
                </a:lnTo>
                <a:lnTo>
                  <a:pt x="275844" y="30480"/>
                </a:lnTo>
                <a:lnTo>
                  <a:pt x="260604" y="30480"/>
                </a:lnTo>
                <a:lnTo>
                  <a:pt x="260604" y="51816"/>
                </a:lnTo>
                <a:lnTo>
                  <a:pt x="275844" y="51816"/>
                </a:lnTo>
                <a:lnTo>
                  <a:pt x="275844" y="96012"/>
                </a:lnTo>
                <a:lnTo>
                  <a:pt x="277837" y="110261"/>
                </a:lnTo>
                <a:lnTo>
                  <a:pt x="283845" y="120789"/>
                </a:lnTo>
                <a:lnTo>
                  <a:pt x="293839" y="127304"/>
                </a:lnTo>
                <a:lnTo>
                  <a:pt x="307848" y="129540"/>
                </a:lnTo>
                <a:lnTo>
                  <a:pt x="316992" y="129540"/>
                </a:lnTo>
                <a:lnTo>
                  <a:pt x="323088" y="128016"/>
                </a:lnTo>
                <a:lnTo>
                  <a:pt x="327660" y="124968"/>
                </a:lnTo>
                <a:lnTo>
                  <a:pt x="327660" y="103632"/>
                </a:lnTo>
                <a:lnTo>
                  <a:pt x="321564" y="106680"/>
                </a:lnTo>
                <a:lnTo>
                  <a:pt x="309372" y="106680"/>
                </a:lnTo>
                <a:lnTo>
                  <a:pt x="306324" y="100584"/>
                </a:lnTo>
                <a:lnTo>
                  <a:pt x="306324" y="51816"/>
                </a:lnTo>
                <a:lnTo>
                  <a:pt x="327660" y="51816"/>
                </a:lnTo>
                <a:lnTo>
                  <a:pt x="327660" y="30480"/>
                </a:lnTo>
                <a:close/>
              </a:path>
              <a:path w="512445" h="129539">
                <a:moveTo>
                  <a:pt x="431292" y="74676"/>
                </a:moveTo>
                <a:lnTo>
                  <a:pt x="430949" y="68580"/>
                </a:lnTo>
                <a:lnTo>
                  <a:pt x="430695" y="64058"/>
                </a:lnTo>
                <a:lnTo>
                  <a:pt x="428815" y="54864"/>
                </a:lnTo>
                <a:lnTo>
                  <a:pt x="403860" y="30200"/>
                </a:lnTo>
                <a:lnTo>
                  <a:pt x="403860" y="68580"/>
                </a:lnTo>
                <a:lnTo>
                  <a:pt x="368808" y="68580"/>
                </a:lnTo>
                <a:lnTo>
                  <a:pt x="368808" y="62484"/>
                </a:lnTo>
                <a:lnTo>
                  <a:pt x="377952" y="48768"/>
                </a:lnTo>
                <a:lnTo>
                  <a:pt x="382524" y="47244"/>
                </a:lnTo>
                <a:lnTo>
                  <a:pt x="387096" y="47244"/>
                </a:lnTo>
                <a:lnTo>
                  <a:pt x="394208" y="48653"/>
                </a:lnTo>
                <a:lnTo>
                  <a:pt x="399478" y="52768"/>
                </a:lnTo>
                <a:lnTo>
                  <a:pt x="402729" y="59461"/>
                </a:lnTo>
                <a:lnTo>
                  <a:pt x="403860" y="68580"/>
                </a:lnTo>
                <a:lnTo>
                  <a:pt x="403860" y="30200"/>
                </a:lnTo>
                <a:lnTo>
                  <a:pt x="396824" y="28270"/>
                </a:lnTo>
                <a:lnTo>
                  <a:pt x="387096" y="27432"/>
                </a:lnTo>
                <a:lnTo>
                  <a:pt x="377355" y="28295"/>
                </a:lnTo>
                <a:lnTo>
                  <a:pt x="341934" y="57912"/>
                </a:lnTo>
                <a:lnTo>
                  <a:pt x="338328" y="79248"/>
                </a:lnTo>
                <a:lnTo>
                  <a:pt x="339178" y="90119"/>
                </a:lnTo>
                <a:lnTo>
                  <a:pt x="366903" y="126111"/>
                </a:lnTo>
                <a:lnTo>
                  <a:pt x="388620" y="129540"/>
                </a:lnTo>
                <a:lnTo>
                  <a:pt x="398589" y="128993"/>
                </a:lnTo>
                <a:lnTo>
                  <a:pt x="407860" y="127444"/>
                </a:lnTo>
                <a:lnTo>
                  <a:pt x="416255" y="125044"/>
                </a:lnTo>
                <a:lnTo>
                  <a:pt x="423672" y="121920"/>
                </a:lnTo>
                <a:lnTo>
                  <a:pt x="423672" y="108204"/>
                </a:lnTo>
                <a:lnTo>
                  <a:pt x="423672" y="100584"/>
                </a:lnTo>
                <a:lnTo>
                  <a:pt x="416788" y="103708"/>
                </a:lnTo>
                <a:lnTo>
                  <a:pt x="409765" y="106108"/>
                </a:lnTo>
                <a:lnTo>
                  <a:pt x="402450" y="107657"/>
                </a:lnTo>
                <a:lnTo>
                  <a:pt x="394716" y="108204"/>
                </a:lnTo>
                <a:lnTo>
                  <a:pt x="383590" y="106807"/>
                </a:lnTo>
                <a:lnTo>
                  <a:pt x="375475" y="102679"/>
                </a:lnTo>
                <a:lnTo>
                  <a:pt x="370497" y="95999"/>
                </a:lnTo>
                <a:lnTo>
                  <a:pt x="368808" y="86868"/>
                </a:lnTo>
                <a:lnTo>
                  <a:pt x="431292" y="86868"/>
                </a:lnTo>
                <a:lnTo>
                  <a:pt x="431292" y="74676"/>
                </a:lnTo>
                <a:close/>
              </a:path>
              <a:path w="512445" h="129539">
                <a:moveTo>
                  <a:pt x="512064" y="28956"/>
                </a:moveTo>
                <a:lnTo>
                  <a:pt x="510540" y="28956"/>
                </a:lnTo>
                <a:lnTo>
                  <a:pt x="507492" y="27432"/>
                </a:lnTo>
                <a:lnTo>
                  <a:pt x="504444" y="27432"/>
                </a:lnTo>
                <a:lnTo>
                  <a:pt x="496125" y="28816"/>
                </a:lnTo>
                <a:lnTo>
                  <a:pt x="489381" y="32766"/>
                </a:lnTo>
                <a:lnTo>
                  <a:pt x="484073" y="39014"/>
                </a:lnTo>
                <a:lnTo>
                  <a:pt x="480060" y="47244"/>
                </a:lnTo>
                <a:lnTo>
                  <a:pt x="478536" y="47244"/>
                </a:lnTo>
                <a:lnTo>
                  <a:pt x="478536" y="30480"/>
                </a:lnTo>
                <a:lnTo>
                  <a:pt x="449580" y="30480"/>
                </a:lnTo>
                <a:lnTo>
                  <a:pt x="449580" y="126492"/>
                </a:lnTo>
                <a:lnTo>
                  <a:pt x="478536" y="126492"/>
                </a:lnTo>
                <a:lnTo>
                  <a:pt x="478536" y="71628"/>
                </a:lnTo>
                <a:lnTo>
                  <a:pt x="481584" y="65532"/>
                </a:lnTo>
                <a:lnTo>
                  <a:pt x="487680" y="56388"/>
                </a:lnTo>
                <a:lnTo>
                  <a:pt x="493776" y="53340"/>
                </a:lnTo>
                <a:lnTo>
                  <a:pt x="504444" y="53340"/>
                </a:lnTo>
                <a:lnTo>
                  <a:pt x="509016" y="54864"/>
                </a:lnTo>
                <a:lnTo>
                  <a:pt x="512064" y="56388"/>
                </a:lnTo>
                <a:lnTo>
                  <a:pt x="512064" y="28956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774705" y="2702675"/>
            <a:ext cx="4230443" cy="1178814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374724" y="2750959"/>
            <a:ext cx="4972498" cy="2789035"/>
            <a:chOff x="289559" y="3560064"/>
            <a:chExt cx="3842385" cy="3609340"/>
          </a:xfrm>
        </p:grpSpPr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9955" y="3560064"/>
              <a:ext cx="1664208" cy="17084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3400" y="3683508"/>
              <a:ext cx="1292352" cy="13350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9559" y="5137404"/>
              <a:ext cx="3842004" cy="2031492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068567" y="3961568"/>
            <a:ext cx="3845859" cy="16051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844117" y="2912687"/>
            <a:ext cx="9861" cy="38273"/>
          </a:xfrm>
          <a:custGeom>
            <a:avLst/>
            <a:gdLst/>
            <a:ahLst/>
            <a:cxnLst/>
            <a:rect l="l" t="t" r="r" b="b"/>
            <a:pathLst>
              <a:path w="7620" h="49529">
                <a:moveTo>
                  <a:pt x="0" y="0"/>
                </a:moveTo>
                <a:lnTo>
                  <a:pt x="7619" y="0"/>
                </a:lnTo>
                <a:lnTo>
                  <a:pt x="7619" y="49530"/>
                </a:lnTo>
                <a:lnTo>
                  <a:pt x="0" y="4953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1159" y="2909350"/>
            <a:ext cx="457723" cy="90776"/>
            <a:chOff x="649986" y="3765041"/>
            <a:chExt cx="353695" cy="117475"/>
          </a:xfrm>
        </p:grpSpPr>
        <p:sp>
          <p:nvSpPr>
            <p:cNvPr id="20" name="object 20"/>
            <p:cNvSpPr/>
            <p:nvPr/>
          </p:nvSpPr>
          <p:spPr>
            <a:xfrm>
              <a:off x="652272" y="3769372"/>
              <a:ext cx="78105" cy="109220"/>
            </a:xfrm>
            <a:custGeom>
              <a:avLst/>
              <a:gdLst/>
              <a:ahLst/>
              <a:cxnLst/>
              <a:rect l="l" t="t" r="r" b="b"/>
              <a:pathLst>
                <a:path w="78104" h="109220">
                  <a:moveTo>
                    <a:pt x="77724" y="0"/>
                  </a:moveTo>
                  <a:lnTo>
                    <a:pt x="70104" y="0"/>
                  </a:lnTo>
                  <a:lnTo>
                    <a:pt x="70104" y="49530"/>
                  </a:lnTo>
                  <a:lnTo>
                    <a:pt x="0" y="49530"/>
                  </a:lnTo>
                  <a:lnTo>
                    <a:pt x="0" y="55880"/>
                  </a:lnTo>
                  <a:lnTo>
                    <a:pt x="0" y="109220"/>
                  </a:lnTo>
                  <a:lnTo>
                    <a:pt x="7620" y="109220"/>
                  </a:lnTo>
                  <a:lnTo>
                    <a:pt x="7620" y="55880"/>
                  </a:lnTo>
                  <a:lnTo>
                    <a:pt x="70104" y="55880"/>
                  </a:lnTo>
                  <a:lnTo>
                    <a:pt x="70104" y="109220"/>
                  </a:lnTo>
                  <a:lnTo>
                    <a:pt x="77724" y="109220"/>
                  </a:lnTo>
                  <a:lnTo>
                    <a:pt x="77724" y="55880"/>
                  </a:lnTo>
                  <a:lnTo>
                    <a:pt x="77724" y="49530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2272" y="3768851"/>
              <a:ext cx="78105" cy="109855"/>
            </a:xfrm>
            <a:custGeom>
              <a:avLst/>
              <a:gdLst/>
              <a:ahLst/>
              <a:cxnLst/>
              <a:rect l="l" t="t" r="r" b="b"/>
              <a:pathLst>
                <a:path w="78104" h="109854">
                  <a:moveTo>
                    <a:pt x="70103" y="109727"/>
                  </a:moveTo>
                  <a:lnTo>
                    <a:pt x="70103" y="56387"/>
                  </a:lnTo>
                  <a:lnTo>
                    <a:pt x="7619" y="56387"/>
                  </a:lnTo>
                  <a:lnTo>
                    <a:pt x="7619" y="109727"/>
                  </a:lnTo>
                  <a:lnTo>
                    <a:pt x="0" y="109727"/>
                  </a:lnTo>
                  <a:lnTo>
                    <a:pt x="0" y="0"/>
                  </a:lnTo>
                  <a:lnTo>
                    <a:pt x="7619" y="0"/>
                  </a:lnTo>
                  <a:lnTo>
                    <a:pt x="7619" y="50291"/>
                  </a:lnTo>
                  <a:lnTo>
                    <a:pt x="70103" y="50291"/>
                  </a:lnTo>
                  <a:lnTo>
                    <a:pt x="70103" y="0"/>
                  </a:lnTo>
                  <a:lnTo>
                    <a:pt x="77723" y="0"/>
                  </a:lnTo>
                  <a:lnTo>
                    <a:pt x="77723" y="109727"/>
                  </a:lnTo>
                  <a:lnTo>
                    <a:pt x="70103" y="109727"/>
                  </a:lnTo>
                  <a:close/>
                </a:path>
              </a:pathLst>
            </a:custGeom>
            <a:ln w="457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2094" y="3765041"/>
              <a:ext cx="251459" cy="117347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372674" y="2910527"/>
            <a:ext cx="129839" cy="88323"/>
            <a:chOff x="1060703" y="3766565"/>
            <a:chExt cx="100330" cy="114300"/>
          </a:xfrm>
        </p:grpSpPr>
        <p:sp>
          <p:nvSpPr>
            <p:cNvPr id="24" name="object 24"/>
            <p:cNvSpPr/>
            <p:nvPr/>
          </p:nvSpPr>
          <p:spPr>
            <a:xfrm>
              <a:off x="1060704" y="3768851"/>
              <a:ext cx="97790" cy="109855"/>
            </a:xfrm>
            <a:custGeom>
              <a:avLst/>
              <a:gdLst/>
              <a:ahLst/>
              <a:cxnLst/>
              <a:rect l="l" t="t" r="r" b="b"/>
              <a:pathLst>
                <a:path w="97790" h="109854">
                  <a:moveTo>
                    <a:pt x="7620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7620" y="109728"/>
                  </a:lnTo>
                  <a:lnTo>
                    <a:pt x="7620" y="0"/>
                  </a:lnTo>
                  <a:close/>
                </a:path>
                <a:path w="97790" h="109854">
                  <a:moveTo>
                    <a:pt x="97536" y="520"/>
                  </a:moveTo>
                  <a:lnTo>
                    <a:pt x="27432" y="520"/>
                  </a:lnTo>
                  <a:lnTo>
                    <a:pt x="27432" y="8140"/>
                  </a:lnTo>
                  <a:lnTo>
                    <a:pt x="59436" y="8140"/>
                  </a:lnTo>
                  <a:lnTo>
                    <a:pt x="59436" y="109740"/>
                  </a:lnTo>
                  <a:lnTo>
                    <a:pt x="67056" y="109740"/>
                  </a:lnTo>
                  <a:lnTo>
                    <a:pt x="67056" y="8140"/>
                  </a:lnTo>
                  <a:lnTo>
                    <a:pt x="97536" y="8140"/>
                  </a:lnTo>
                  <a:lnTo>
                    <a:pt x="97536" y="52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88135" y="3768851"/>
              <a:ext cx="70485" cy="109855"/>
            </a:xfrm>
            <a:custGeom>
              <a:avLst/>
              <a:gdLst/>
              <a:ahLst/>
              <a:cxnLst/>
              <a:rect l="l" t="t" r="r" b="b"/>
              <a:pathLst>
                <a:path w="70484" h="109854">
                  <a:moveTo>
                    <a:pt x="39623" y="7619"/>
                  </a:moveTo>
                  <a:lnTo>
                    <a:pt x="39623" y="109727"/>
                  </a:lnTo>
                  <a:lnTo>
                    <a:pt x="32003" y="109727"/>
                  </a:lnTo>
                  <a:lnTo>
                    <a:pt x="32003" y="7619"/>
                  </a:lnTo>
                  <a:lnTo>
                    <a:pt x="0" y="7619"/>
                  </a:lnTo>
                  <a:lnTo>
                    <a:pt x="0" y="0"/>
                  </a:lnTo>
                  <a:lnTo>
                    <a:pt x="70103" y="0"/>
                  </a:lnTo>
                  <a:lnTo>
                    <a:pt x="70103" y="7619"/>
                  </a:lnTo>
                  <a:lnTo>
                    <a:pt x="39623" y="7619"/>
                  </a:lnTo>
                  <a:close/>
                </a:path>
              </a:pathLst>
            </a:custGeom>
            <a:ln w="457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1579759" y="2912687"/>
            <a:ext cx="9861" cy="38273"/>
          </a:xfrm>
          <a:custGeom>
            <a:avLst/>
            <a:gdLst/>
            <a:ahLst/>
            <a:cxnLst/>
            <a:rect l="l" t="t" r="r" b="b"/>
            <a:pathLst>
              <a:path w="7619" h="49529">
                <a:moveTo>
                  <a:pt x="0" y="0"/>
                </a:moveTo>
                <a:lnTo>
                  <a:pt x="7619" y="0"/>
                </a:lnTo>
                <a:lnTo>
                  <a:pt x="7619" y="49530"/>
                </a:lnTo>
                <a:lnTo>
                  <a:pt x="0" y="4953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576801" y="2909350"/>
            <a:ext cx="522642" cy="90776"/>
            <a:chOff x="1218437" y="3765041"/>
            <a:chExt cx="403860" cy="117475"/>
          </a:xfrm>
        </p:grpSpPr>
        <p:sp>
          <p:nvSpPr>
            <p:cNvPr id="28" name="object 28"/>
            <p:cNvSpPr/>
            <p:nvPr/>
          </p:nvSpPr>
          <p:spPr>
            <a:xfrm>
              <a:off x="1220724" y="3769372"/>
              <a:ext cx="78105" cy="109220"/>
            </a:xfrm>
            <a:custGeom>
              <a:avLst/>
              <a:gdLst/>
              <a:ahLst/>
              <a:cxnLst/>
              <a:rect l="l" t="t" r="r" b="b"/>
              <a:pathLst>
                <a:path w="78105" h="109220">
                  <a:moveTo>
                    <a:pt x="77724" y="0"/>
                  </a:moveTo>
                  <a:lnTo>
                    <a:pt x="70104" y="0"/>
                  </a:lnTo>
                  <a:lnTo>
                    <a:pt x="70104" y="49530"/>
                  </a:lnTo>
                  <a:lnTo>
                    <a:pt x="0" y="49530"/>
                  </a:lnTo>
                  <a:lnTo>
                    <a:pt x="0" y="55880"/>
                  </a:lnTo>
                  <a:lnTo>
                    <a:pt x="0" y="109220"/>
                  </a:lnTo>
                  <a:lnTo>
                    <a:pt x="7620" y="109220"/>
                  </a:lnTo>
                  <a:lnTo>
                    <a:pt x="7620" y="55880"/>
                  </a:lnTo>
                  <a:lnTo>
                    <a:pt x="70104" y="55880"/>
                  </a:lnTo>
                  <a:lnTo>
                    <a:pt x="70104" y="109220"/>
                  </a:lnTo>
                  <a:lnTo>
                    <a:pt x="77724" y="109220"/>
                  </a:lnTo>
                  <a:lnTo>
                    <a:pt x="77724" y="55880"/>
                  </a:lnTo>
                  <a:lnTo>
                    <a:pt x="77724" y="49530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20723" y="3768851"/>
              <a:ext cx="78105" cy="109855"/>
            </a:xfrm>
            <a:custGeom>
              <a:avLst/>
              <a:gdLst/>
              <a:ahLst/>
              <a:cxnLst/>
              <a:rect l="l" t="t" r="r" b="b"/>
              <a:pathLst>
                <a:path w="78105" h="109854">
                  <a:moveTo>
                    <a:pt x="70103" y="109727"/>
                  </a:moveTo>
                  <a:lnTo>
                    <a:pt x="70103" y="56387"/>
                  </a:lnTo>
                  <a:lnTo>
                    <a:pt x="7619" y="56387"/>
                  </a:lnTo>
                  <a:lnTo>
                    <a:pt x="7619" y="109727"/>
                  </a:lnTo>
                  <a:lnTo>
                    <a:pt x="0" y="109727"/>
                  </a:lnTo>
                  <a:lnTo>
                    <a:pt x="0" y="0"/>
                  </a:lnTo>
                  <a:lnTo>
                    <a:pt x="7619" y="0"/>
                  </a:lnTo>
                  <a:lnTo>
                    <a:pt x="7619" y="50291"/>
                  </a:lnTo>
                  <a:lnTo>
                    <a:pt x="70103" y="50291"/>
                  </a:lnTo>
                  <a:lnTo>
                    <a:pt x="70103" y="0"/>
                  </a:lnTo>
                  <a:lnTo>
                    <a:pt x="77723" y="0"/>
                  </a:lnTo>
                  <a:lnTo>
                    <a:pt x="77723" y="109727"/>
                  </a:lnTo>
                  <a:lnTo>
                    <a:pt x="70103" y="109727"/>
                  </a:lnTo>
                  <a:close/>
                </a:path>
              </a:pathLst>
            </a:custGeom>
            <a:ln w="457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27404" y="3769372"/>
              <a:ext cx="53340" cy="109220"/>
            </a:xfrm>
            <a:custGeom>
              <a:avLst/>
              <a:gdLst/>
              <a:ahLst/>
              <a:cxnLst/>
              <a:rect l="l" t="t" r="r" b="b"/>
              <a:pathLst>
                <a:path w="53340" h="109220">
                  <a:moveTo>
                    <a:pt x="53340" y="101600"/>
                  </a:moveTo>
                  <a:lnTo>
                    <a:pt x="7620" y="101600"/>
                  </a:lnTo>
                  <a:lnTo>
                    <a:pt x="7620" y="57150"/>
                  </a:lnTo>
                  <a:lnTo>
                    <a:pt x="48768" y="57150"/>
                  </a:lnTo>
                  <a:lnTo>
                    <a:pt x="48768" y="49530"/>
                  </a:lnTo>
                  <a:lnTo>
                    <a:pt x="7620" y="49530"/>
                  </a:lnTo>
                  <a:lnTo>
                    <a:pt x="7620" y="7620"/>
                  </a:lnTo>
                  <a:lnTo>
                    <a:pt x="51816" y="7620"/>
                  </a:lnTo>
                  <a:lnTo>
                    <a:pt x="51816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49530"/>
                  </a:lnTo>
                  <a:lnTo>
                    <a:pt x="0" y="57150"/>
                  </a:lnTo>
                  <a:lnTo>
                    <a:pt x="0" y="101600"/>
                  </a:lnTo>
                  <a:lnTo>
                    <a:pt x="0" y="109220"/>
                  </a:lnTo>
                  <a:lnTo>
                    <a:pt x="53340" y="109220"/>
                  </a:lnTo>
                  <a:lnTo>
                    <a:pt x="53340" y="1016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27403" y="3768851"/>
              <a:ext cx="53340" cy="109855"/>
            </a:xfrm>
            <a:custGeom>
              <a:avLst/>
              <a:gdLst/>
              <a:ahLst/>
              <a:cxnLst/>
              <a:rect l="l" t="t" r="r" b="b"/>
              <a:pathLst>
                <a:path w="53340" h="109854">
                  <a:moveTo>
                    <a:pt x="0" y="109727"/>
                  </a:moveTo>
                  <a:lnTo>
                    <a:pt x="0" y="0"/>
                  </a:lnTo>
                  <a:lnTo>
                    <a:pt x="51815" y="0"/>
                  </a:lnTo>
                  <a:lnTo>
                    <a:pt x="51815" y="7619"/>
                  </a:lnTo>
                  <a:lnTo>
                    <a:pt x="7619" y="7619"/>
                  </a:lnTo>
                  <a:lnTo>
                    <a:pt x="7619" y="50291"/>
                  </a:lnTo>
                  <a:lnTo>
                    <a:pt x="48767" y="50291"/>
                  </a:lnTo>
                  <a:lnTo>
                    <a:pt x="48767" y="57911"/>
                  </a:lnTo>
                  <a:lnTo>
                    <a:pt x="7619" y="57911"/>
                  </a:lnTo>
                  <a:lnTo>
                    <a:pt x="7619" y="102107"/>
                  </a:lnTo>
                  <a:lnTo>
                    <a:pt x="53339" y="102107"/>
                  </a:lnTo>
                  <a:lnTo>
                    <a:pt x="53339" y="109727"/>
                  </a:lnTo>
                  <a:lnTo>
                    <a:pt x="0" y="109727"/>
                  </a:lnTo>
                  <a:close/>
                </a:path>
              </a:pathLst>
            </a:custGeom>
            <a:ln w="457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04365" y="3765041"/>
              <a:ext cx="217931" cy="117347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2179319" y="2910527"/>
            <a:ext cx="156957" cy="88323"/>
            <a:chOff x="1684019" y="3766565"/>
            <a:chExt cx="121285" cy="114300"/>
          </a:xfrm>
        </p:grpSpPr>
        <p:sp>
          <p:nvSpPr>
            <p:cNvPr id="34" name="object 34"/>
            <p:cNvSpPr/>
            <p:nvPr/>
          </p:nvSpPr>
          <p:spPr>
            <a:xfrm>
              <a:off x="1684019" y="3768851"/>
              <a:ext cx="7620" cy="109855"/>
            </a:xfrm>
            <a:custGeom>
              <a:avLst/>
              <a:gdLst/>
              <a:ahLst/>
              <a:cxnLst/>
              <a:rect l="l" t="t" r="r" b="b"/>
              <a:pathLst>
                <a:path w="7619" h="109854">
                  <a:moveTo>
                    <a:pt x="7619" y="109727"/>
                  </a:moveTo>
                  <a:lnTo>
                    <a:pt x="0" y="109727"/>
                  </a:lnTo>
                  <a:lnTo>
                    <a:pt x="0" y="0"/>
                  </a:lnTo>
                  <a:lnTo>
                    <a:pt x="7619" y="0"/>
                  </a:lnTo>
                  <a:lnTo>
                    <a:pt x="7619" y="10972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18309" y="3766565"/>
              <a:ext cx="86867" cy="114299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2422890" y="2909350"/>
            <a:ext cx="757667" cy="90776"/>
            <a:chOff x="1872233" y="3765041"/>
            <a:chExt cx="585470" cy="117475"/>
          </a:xfrm>
        </p:grpSpPr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72233" y="3766565"/>
              <a:ext cx="65531" cy="11429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57577" y="3765041"/>
              <a:ext cx="499871" cy="117347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842144" y="3190216"/>
            <a:ext cx="136413" cy="42689"/>
          </a:xfrm>
          <a:custGeom>
            <a:avLst/>
            <a:gdLst/>
            <a:ahLst/>
            <a:cxnLst/>
            <a:rect l="l" t="t" r="r" b="b"/>
            <a:pathLst>
              <a:path w="105409" h="55245">
                <a:moveTo>
                  <a:pt x="76200" y="0"/>
                </a:moveTo>
                <a:lnTo>
                  <a:pt x="0" y="0"/>
                </a:lnTo>
                <a:lnTo>
                  <a:pt x="0" y="54863"/>
                </a:lnTo>
                <a:lnTo>
                  <a:pt x="76200" y="54863"/>
                </a:lnTo>
                <a:lnTo>
                  <a:pt x="105156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1112341" y="3166664"/>
            <a:ext cx="578522" cy="84888"/>
            <a:chOff x="859536" y="4098035"/>
            <a:chExt cx="447040" cy="109855"/>
          </a:xfrm>
        </p:grpSpPr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9536" y="4098035"/>
              <a:ext cx="356616" cy="10972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42060" y="4098035"/>
              <a:ext cx="64008" cy="109727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1788816" y="3165486"/>
            <a:ext cx="491415" cy="88323"/>
            <a:chOff x="1382267" y="4096511"/>
            <a:chExt cx="379730" cy="114300"/>
          </a:xfrm>
        </p:grpSpPr>
        <p:sp>
          <p:nvSpPr>
            <p:cNvPr id="44" name="object 44"/>
            <p:cNvSpPr/>
            <p:nvPr/>
          </p:nvSpPr>
          <p:spPr>
            <a:xfrm>
              <a:off x="1382267" y="4098035"/>
              <a:ext cx="60960" cy="109855"/>
            </a:xfrm>
            <a:custGeom>
              <a:avLst/>
              <a:gdLst/>
              <a:ahLst/>
              <a:cxnLst/>
              <a:rect l="l" t="t" r="r" b="b"/>
              <a:pathLst>
                <a:path w="60959" h="109854">
                  <a:moveTo>
                    <a:pt x="25907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7619" y="109727"/>
                  </a:lnTo>
                  <a:lnTo>
                    <a:pt x="7619" y="65531"/>
                  </a:lnTo>
                  <a:lnTo>
                    <a:pt x="22859" y="65531"/>
                  </a:lnTo>
                  <a:lnTo>
                    <a:pt x="31432" y="64960"/>
                  </a:lnTo>
                  <a:lnTo>
                    <a:pt x="38861" y="63245"/>
                  </a:lnTo>
                  <a:lnTo>
                    <a:pt x="45148" y="60388"/>
                  </a:lnTo>
                  <a:lnTo>
                    <a:pt x="46373" y="59436"/>
                  </a:lnTo>
                  <a:lnTo>
                    <a:pt x="7619" y="59436"/>
                  </a:lnTo>
                  <a:lnTo>
                    <a:pt x="7619" y="7619"/>
                  </a:lnTo>
                  <a:lnTo>
                    <a:pt x="51815" y="7619"/>
                  </a:lnTo>
                  <a:lnTo>
                    <a:pt x="46910" y="4500"/>
                  </a:lnTo>
                  <a:lnTo>
                    <a:pt x="41147" y="2095"/>
                  </a:lnTo>
                  <a:lnTo>
                    <a:pt x="34242" y="547"/>
                  </a:lnTo>
                  <a:lnTo>
                    <a:pt x="25907" y="0"/>
                  </a:lnTo>
                  <a:close/>
                </a:path>
                <a:path w="60959" h="109854">
                  <a:moveTo>
                    <a:pt x="51815" y="7619"/>
                  </a:moveTo>
                  <a:lnTo>
                    <a:pt x="24384" y="7619"/>
                  </a:lnTo>
                  <a:lnTo>
                    <a:pt x="37266" y="9072"/>
                  </a:lnTo>
                  <a:lnTo>
                    <a:pt x="46291" y="13525"/>
                  </a:lnTo>
                  <a:lnTo>
                    <a:pt x="51601" y="21121"/>
                  </a:lnTo>
                  <a:lnTo>
                    <a:pt x="53340" y="32003"/>
                  </a:lnTo>
                  <a:lnTo>
                    <a:pt x="53340" y="41148"/>
                  </a:lnTo>
                  <a:lnTo>
                    <a:pt x="50291" y="47243"/>
                  </a:lnTo>
                  <a:lnTo>
                    <a:pt x="45719" y="51815"/>
                  </a:lnTo>
                  <a:lnTo>
                    <a:pt x="39623" y="56387"/>
                  </a:lnTo>
                  <a:lnTo>
                    <a:pt x="32003" y="59436"/>
                  </a:lnTo>
                  <a:lnTo>
                    <a:pt x="46373" y="59436"/>
                  </a:lnTo>
                  <a:lnTo>
                    <a:pt x="60959" y="32003"/>
                  </a:lnTo>
                  <a:lnTo>
                    <a:pt x="60388" y="24550"/>
                  </a:lnTo>
                  <a:lnTo>
                    <a:pt x="58673" y="18097"/>
                  </a:lnTo>
                  <a:lnTo>
                    <a:pt x="55816" y="12501"/>
                  </a:lnTo>
                  <a:lnTo>
                    <a:pt x="51815" y="7619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67611" y="4096511"/>
              <a:ext cx="294131" cy="114300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368654" y="3166664"/>
            <a:ext cx="116361" cy="84789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2571794" y="3165486"/>
            <a:ext cx="743697" cy="88323"/>
            <a:chOff x="1987295" y="4096511"/>
            <a:chExt cx="574675" cy="114300"/>
          </a:xfrm>
        </p:grpSpPr>
        <p:pic>
          <p:nvPicPr>
            <p:cNvPr id="48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87295" y="4096511"/>
              <a:ext cx="77724" cy="1143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89403" y="4098035"/>
              <a:ext cx="65531" cy="10972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174747" y="4098035"/>
              <a:ext cx="76200" cy="11277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72283" y="4096511"/>
              <a:ext cx="79248" cy="1143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75915" y="4098035"/>
              <a:ext cx="185927" cy="111251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3411968" y="3165486"/>
            <a:ext cx="428139" cy="88323"/>
            <a:chOff x="2636520" y="4096511"/>
            <a:chExt cx="330835" cy="114300"/>
          </a:xfrm>
        </p:grpSpPr>
        <p:pic>
          <p:nvPicPr>
            <p:cNvPr id="54" name="object 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636520" y="4096511"/>
              <a:ext cx="182880" cy="11430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842260" y="4098035"/>
              <a:ext cx="125095" cy="109855"/>
            </a:xfrm>
            <a:custGeom>
              <a:avLst/>
              <a:gdLst/>
              <a:ahLst/>
              <a:cxnLst/>
              <a:rect l="l" t="t" r="r" b="b"/>
              <a:pathLst>
                <a:path w="125094" h="109854">
                  <a:moveTo>
                    <a:pt x="51816" y="103124"/>
                  </a:moveTo>
                  <a:lnTo>
                    <a:pt x="7620" y="103124"/>
                  </a:lnTo>
                  <a:lnTo>
                    <a:pt x="7620" y="254"/>
                  </a:lnTo>
                  <a:lnTo>
                    <a:pt x="0" y="254"/>
                  </a:lnTo>
                  <a:lnTo>
                    <a:pt x="0" y="103124"/>
                  </a:lnTo>
                  <a:lnTo>
                    <a:pt x="0" y="109474"/>
                  </a:lnTo>
                  <a:lnTo>
                    <a:pt x="51816" y="109474"/>
                  </a:lnTo>
                  <a:lnTo>
                    <a:pt x="51816" y="103124"/>
                  </a:lnTo>
                  <a:close/>
                </a:path>
                <a:path w="125094" h="109854">
                  <a:moveTo>
                    <a:pt x="124968" y="103632"/>
                  </a:moveTo>
                  <a:lnTo>
                    <a:pt x="79248" y="103632"/>
                  </a:lnTo>
                  <a:lnTo>
                    <a:pt x="79248" y="57912"/>
                  </a:lnTo>
                  <a:lnTo>
                    <a:pt x="118872" y="57912"/>
                  </a:lnTo>
                  <a:lnTo>
                    <a:pt x="118872" y="51816"/>
                  </a:lnTo>
                  <a:lnTo>
                    <a:pt x="79248" y="51816"/>
                  </a:lnTo>
                  <a:lnTo>
                    <a:pt x="79248" y="7620"/>
                  </a:lnTo>
                  <a:lnTo>
                    <a:pt x="121920" y="7620"/>
                  </a:lnTo>
                  <a:lnTo>
                    <a:pt x="121920" y="0"/>
                  </a:lnTo>
                  <a:lnTo>
                    <a:pt x="71628" y="0"/>
                  </a:lnTo>
                  <a:lnTo>
                    <a:pt x="71628" y="109728"/>
                  </a:lnTo>
                  <a:lnTo>
                    <a:pt x="124968" y="109728"/>
                  </a:lnTo>
                  <a:lnTo>
                    <a:pt x="124968" y="103632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3936582" y="3166664"/>
            <a:ext cx="122443" cy="84888"/>
          </a:xfrm>
          <a:custGeom>
            <a:avLst/>
            <a:gdLst/>
            <a:ahLst/>
            <a:cxnLst/>
            <a:rect l="l" t="t" r="r" b="b"/>
            <a:pathLst>
              <a:path w="94614" h="109854">
                <a:moveTo>
                  <a:pt x="9144" y="32004"/>
                </a:moveTo>
                <a:lnTo>
                  <a:pt x="1524" y="32004"/>
                </a:lnTo>
                <a:lnTo>
                  <a:pt x="1524" y="109728"/>
                </a:lnTo>
                <a:lnTo>
                  <a:pt x="9144" y="109728"/>
                </a:lnTo>
                <a:lnTo>
                  <a:pt x="9144" y="32004"/>
                </a:lnTo>
                <a:close/>
              </a:path>
              <a:path w="94614" h="109854">
                <a:moveTo>
                  <a:pt x="10668" y="3048"/>
                </a:moveTo>
                <a:lnTo>
                  <a:pt x="9144" y="1524"/>
                </a:lnTo>
                <a:lnTo>
                  <a:pt x="7620" y="1524"/>
                </a:lnTo>
                <a:lnTo>
                  <a:pt x="6096" y="0"/>
                </a:lnTo>
                <a:lnTo>
                  <a:pt x="3048" y="0"/>
                </a:lnTo>
                <a:lnTo>
                  <a:pt x="3048" y="1524"/>
                </a:lnTo>
                <a:lnTo>
                  <a:pt x="1524" y="1524"/>
                </a:lnTo>
                <a:lnTo>
                  <a:pt x="0" y="3048"/>
                </a:lnTo>
                <a:lnTo>
                  <a:pt x="0" y="9144"/>
                </a:lnTo>
                <a:lnTo>
                  <a:pt x="1524" y="10668"/>
                </a:lnTo>
                <a:lnTo>
                  <a:pt x="1524" y="12192"/>
                </a:lnTo>
                <a:lnTo>
                  <a:pt x="7620" y="12192"/>
                </a:lnTo>
                <a:lnTo>
                  <a:pt x="10668" y="9144"/>
                </a:lnTo>
                <a:lnTo>
                  <a:pt x="10668" y="3048"/>
                </a:lnTo>
                <a:close/>
              </a:path>
              <a:path w="94614" h="109854">
                <a:moveTo>
                  <a:pt x="94488" y="62484"/>
                </a:moveTo>
                <a:lnTo>
                  <a:pt x="76200" y="30480"/>
                </a:lnTo>
                <a:lnTo>
                  <a:pt x="67056" y="30480"/>
                </a:lnTo>
                <a:lnTo>
                  <a:pt x="58712" y="31369"/>
                </a:lnTo>
                <a:lnTo>
                  <a:pt x="51816" y="34099"/>
                </a:lnTo>
                <a:lnTo>
                  <a:pt x="46050" y="38849"/>
                </a:lnTo>
                <a:lnTo>
                  <a:pt x="41148" y="45720"/>
                </a:lnTo>
                <a:lnTo>
                  <a:pt x="41148" y="32004"/>
                </a:lnTo>
                <a:lnTo>
                  <a:pt x="33528" y="32004"/>
                </a:lnTo>
                <a:lnTo>
                  <a:pt x="33528" y="109728"/>
                </a:lnTo>
                <a:lnTo>
                  <a:pt x="41148" y="109728"/>
                </a:lnTo>
                <a:lnTo>
                  <a:pt x="41148" y="56388"/>
                </a:lnTo>
                <a:lnTo>
                  <a:pt x="42672" y="50292"/>
                </a:lnTo>
                <a:lnTo>
                  <a:pt x="47244" y="44196"/>
                </a:lnTo>
                <a:lnTo>
                  <a:pt x="53340" y="39624"/>
                </a:lnTo>
                <a:lnTo>
                  <a:pt x="59436" y="36576"/>
                </a:lnTo>
                <a:lnTo>
                  <a:pt x="67056" y="36576"/>
                </a:lnTo>
                <a:lnTo>
                  <a:pt x="75933" y="38290"/>
                </a:lnTo>
                <a:lnTo>
                  <a:pt x="82092" y="43434"/>
                </a:lnTo>
                <a:lnTo>
                  <a:pt x="85699" y="52006"/>
                </a:lnTo>
                <a:lnTo>
                  <a:pt x="86868" y="64008"/>
                </a:lnTo>
                <a:lnTo>
                  <a:pt x="86868" y="109728"/>
                </a:lnTo>
                <a:lnTo>
                  <a:pt x="94488" y="109728"/>
                </a:lnTo>
                <a:lnTo>
                  <a:pt x="94488" y="6248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143666" y="3161953"/>
            <a:ext cx="260334" cy="91856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4498669" y="3160775"/>
            <a:ext cx="216946" cy="93230"/>
            <a:chOff x="3476244" y="4090415"/>
            <a:chExt cx="167640" cy="120650"/>
          </a:xfrm>
        </p:grpSpPr>
        <p:sp>
          <p:nvSpPr>
            <p:cNvPr id="59" name="object 59"/>
            <p:cNvSpPr/>
            <p:nvPr/>
          </p:nvSpPr>
          <p:spPr>
            <a:xfrm>
              <a:off x="3476244" y="4091939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19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19" y="1173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06724" y="4090415"/>
              <a:ext cx="137160" cy="120396"/>
            </a:xfrm>
            <a:prstGeom prst="rect">
              <a:avLst/>
            </a:prstGeom>
          </p:spPr>
        </p:pic>
      </p:grpSp>
      <p:pic>
        <p:nvPicPr>
          <p:cNvPr id="61" name="object 6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804365" y="3160775"/>
            <a:ext cx="159751" cy="93033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031171" y="3161953"/>
            <a:ext cx="260334" cy="91856"/>
          </a:xfrm>
          <a:prstGeom prst="rect">
            <a:avLst/>
          </a:prstGeom>
        </p:spPr>
      </p:pic>
      <p:grpSp>
        <p:nvGrpSpPr>
          <p:cNvPr id="63" name="object 63"/>
          <p:cNvGrpSpPr/>
          <p:nvPr/>
        </p:nvGrpSpPr>
        <p:grpSpPr>
          <a:xfrm>
            <a:off x="5386175" y="3161953"/>
            <a:ext cx="438001" cy="117764"/>
            <a:chOff x="4162044" y="4091940"/>
            <a:chExt cx="338455" cy="152400"/>
          </a:xfrm>
        </p:grpSpPr>
        <p:sp>
          <p:nvSpPr>
            <p:cNvPr id="64" name="object 64"/>
            <p:cNvSpPr/>
            <p:nvPr/>
          </p:nvSpPr>
          <p:spPr>
            <a:xfrm>
              <a:off x="4162044" y="4091939"/>
              <a:ext cx="173990" cy="152400"/>
            </a:xfrm>
            <a:custGeom>
              <a:avLst/>
              <a:gdLst/>
              <a:ahLst/>
              <a:cxnLst/>
              <a:rect l="l" t="t" r="r" b="b"/>
              <a:pathLst>
                <a:path w="173989" h="152400">
                  <a:moveTo>
                    <a:pt x="68580" y="74676"/>
                  </a:moveTo>
                  <a:lnTo>
                    <a:pt x="68008" y="66090"/>
                  </a:lnTo>
                  <a:lnTo>
                    <a:pt x="66294" y="58483"/>
                  </a:lnTo>
                  <a:lnTo>
                    <a:pt x="63436" y="51752"/>
                  </a:lnTo>
                  <a:lnTo>
                    <a:pt x="60960" y="48018"/>
                  </a:lnTo>
                  <a:lnTo>
                    <a:pt x="60960" y="64008"/>
                  </a:lnTo>
                  <a:lnTo>
                    <a:pt x="60960" y="74676"/>
                  </a:lnTo>
                  <a:lnTo>
                    <a:pt x="42672" y="111252"/>
                  </a:lnTo>
                  <a:lnTo>
                    <a:pt x="25908" y="111252"/>
                  </a:lnTo>
                  <a:lnTo>
                    <a:pt x="19812" y="108204"/>
                  </a:lnTo>
                  <a:lnTo>
                    <a:pt x="13716" y="103632"/>
                  </a:lnTo>
                  <a:lnTo>
                    <a:pt x="12573" y="102108"/>
                  </a:lnTo>
                  <a:lnTo>
                    <a:pt x="9144" y="97536"/>
                  </a:lnTo>
                  <a:lnTo>
                    <a:pt x="7708" y="91821"/>
                  </a:lnTo>
                  <a:lnTo>
                    <a:pt x="7620" y="65532"/>
                  </a:lnTo>
                  <a:lnTo>
                    <a:pt x="9144" y="57912"/>
                  </a:lnTo>
                  <a:lnTo>
                    <a:pt x="12192" y="54864"/>
                  </a:lnTo>
                  <a:lnTo>
                    <a:pt x="15290" y="51752"/>
                  </a:lnTo>
                  <a:lnTo>
                    <a:pt x="19812" y="45720"/>
                  </a:lnTo>
                  <a:lnTo>
                    <a:pt x="25908" y="42672"/>
                  </a:lnTo>
                  <a:lnTo>
                    <a:pt x="42672" y="42672"/>
                  </a:lnTo>
                  <a:lnTo>
                    <a:pt x="48768" y="45720"/>
                  </a:lnTo>
                  <a:lnTo>
                    <a:pt x="53340" y="51816"/>
                  </a:lnTo>
                  <a:lnTo>
                    <a:pt x="57912" y="56388"/>
                  </a:lnTo>
                  <a:lnTo>
                    <a:pt x="60960" y="64008"/>
                  </a:lnTo>
                  <a:lnTo>
                    <a:pt x="60960" y="48018"/>
                  </a:lnTo>
                  <a:lnTo>
                    <a:pt x="59436" y="45720"/>
                  </a:lnTo>
                  <a:lnTo>
                    <a:pt x="57150" y="42672"/>
                  </a:lnTo>
                  <a:lnTo>
                    <a:pt x="54864" y="39624"/>
                  </a:lnTo>
                  <a:lnTo>
                    <a:pt x="47244" y="36576"/>
                  </a:lnTo>
                  <a:lnTo>
                    <a:pt x="30480" y="36576"/>
                  </a:lnTo>
                  <a:lnTo>
                    <a:pt x="24384" y="38100"/>
                  </a:lnTo>
                  <a:lnTo>
                    <a:pt x="19812" y="41148"/>
                  </a:lnTo>
                  <a:lnTo>
                    <a:pt x="13716" y="44196"/>
                  </a:lnTo>
                  <a:lnTo>
                    <a:pt x="10668" y="48768"/>
                  </a:lnTo>
                  <a:lnTo>
                    <a:pt x="7620" y="54864"/>
                  </a:lnTo>
                  <a:lnTo>
                    <a:pt x="7620" y="38100"/>
                  </a:lnTo>
                  <a:lnTo>
                    <a:pt x="0" y="38100"/>
                  </a:lnTo>
                  <a:lnTo>
                    <a:pt x="0" y="152400"/>
                  </a:lnTo>
                  <a:lnTo>
                    <a:pt x="7620" y="152400"/>
                  </a:lnTo>
                  <a:lnTo>
                    <a:pt x="7620" y="102108"/>
                  </a:lnTo>
                  <a:lnTo>
                    <a:pt x="12522" y="109232"/>
                  </a:lnTo>
                  <a:lnTo>
                    <a:pt x="18288" y="114503"/>
                  </a:lnTo>
                  <a:lnTo>
                    <a:pt x="25184" y="117754"/>
                  </a:lnTo>
                  <a:lnTo>
                    <a:pt x="33528" y="118872"/>
                  </a:lnTo>
                  <a:lnTo>
                    <a:pt x="40995" y="118046"/>
                  </a:lnTo>
                  <a:lnTo>
                    <a:pt x="47625" y="115633"/>
                  </a:lnTo>
                  <a:lnTo>
                    <a:pt x="53670" y="111810"/>
                  </a:lnTo>
                  <a:lnTo>
                    <a:pt x="54279" y="111252"/>
                  </a:lnTo>
                  <a:lnTo>
                    <a:pt x="59436" y="106680"/>
                  </a:lnTo>
                  <a:lnTo>
                    <a:pt x="63436" y="99542"/>
                  </a:lnTo>
                  <a:lnTo>
                    <a:pt x="66294" y="91821"/>
                  </a:lnTo>
                  <a:lnTo>
                    <a:pt x="68008" y="83540"/>
                  </a:lnTo>
                  <a:lnTo>
                    <a:pt x="68580" y="74676"/>
                  </a:lnTo>
                  <a:close/>
                </a:path>
                <a:path w="173989" h="152400">
                  <a:moveTo>
                    <a:pt x="94488" y="0"/>
                  </a:moveTo>
                  <a:lnTo>
                    <a:pt x="86868" y="0"/>
                  </a:lnTo>
                  <a:lnTo>
                    <a:pt x="86868" y="117348"/>
                  </a:lnTo>
                  <a:lnTo>
                    <a:pt x="94488" y="117348"/>
                  </a:lnTo>
                  <a:lnTo>
                    <a:pt x="94488" y="0"/>
                  </a:lnTo>
                  <a:close/>
                </a:path>
                <a:path w="173989" h="152400">
                  <a:moveTo>
                    <a:pt x="173736" y="74676"/>
                  </a:moveTo>
                  <a:lnTo>
                    <a:pt x="173685" y="56184"/>
                  </a:lnTo>
                  <a:lnTo>
                    <a:pt x="172212" y="48768"/>
                  </a:lnTo>
                  <a:lnTo>
                    <a:pt x="167576" y="44132"/>
                  </a:lnTo>
                  <a:lnTo>
                    <a:pt x="166497" y="42672"/>
                  </a:lnTo>
                  <a:lnTo>
                    <a:pt x="163068" y="38100"/>
                  </a:lnTo>
                  <a:lnTo>
                    <a:pt x="156972" y="36576"/>
                  </a:lnTo>
                  <a:lnTo>
                    <a:pt x="138684" y="36576"/>
                  </a:lnTo>
                  <a:lnTo>
                    <a:pt x="129540" y="39624"/>
                  </a:lnTo>
                  <a:lnTo>
                    <a:pt x="124968" y="42672"/>
                  </a:lnTo>
                  <a:lnTo>
                    <a:pt x="121920" y="44196"/>
                  </a:lnTo>
                  <a:lnTo>
                    <a:pt x="121920" y="53340"/>
                  </a:lnTo>
                  <a:lnTo>
                    <a:pt x="128536" y="48463"/>
                  </a:lnTo>
                  <a:lnTo>
                    <a:pt x="134874" y="45148"/>
                  </a:lnTo>
                  <a:lnTo>
                    <a:pt x="141198" y="43268"/>
                  </a:lnTo>
                  <a:lnTo>
                    <a:pt x="147828" y="42672"/>
                  </a:lnTo>
                  <a:lnTo>
                    <a:pt x="155829" y="44132"/>
                  </a:lnTo>
                  <a:lnTo>
                    <a:pt x="161544" y="48590"/>
                  </a:lnTo>
                  <a:lnTo>
                    <a:pt x="164973" y="56184"/>
                  </a:lnTo>
                  <a:lnTo>
                    <a:pt x="166116" y="67056"/>
                  </a:lnTo>
                  <a:lnTo>
                    <a:pt x="166116" y="74676"/>
                  </a:lnTo>
                  <a:lnTo>
                    <a:pt x="166116" y="91440"/>
                  </a:lnTo>
                  <a:lnTo>
                    <a:pt x="164592" y="97536"/>
                  </a:lnTo>
                  <a:lnTo>
                    <a:pt x="160020" y="103632"/>
                  </a:lnTo>
                  <a:lnTo>
                    <a:pt x="153924" y="109728"/>
                  </a:lnTo>
                  <a:lnTo>
                    <a:pt x="147828" y="111252"/>
                  </a:lnTo>
                  <a:lnTo>
                    <a:pt x="135636" y="111252"/>
                  </a:lnTo>
                  <a:lnTo>
                    <a:pt x="131064" y="109728"/>
                  </a:lnTo>
                  <a:lnTo>
                    <a:pt x="124968" y="103632"/>
                  </a:lnTo>
                  <a:lnTo>
                    <a:pt x="123444" y="100584"/>
                  </a:lnTo>
                  <a:lnTo>
                    <a:pt x="123444" y="89916"/>
                  </a:lnTo>
                  <a:lnTo>
                    <a:pt x="124968" y="85344"/>
                  </a:lnTo>
                  <a:lnTo>
                    <a:pt x="128016" y="82296"/>
                  </a:lnTo>
                  <a:lnTo>
                    <a:pt x="137160" y="77724"/>
                  </a:lnTo>
                  <a:lnTo>
                    <a:pt x="144780" y="77724"/>
                  </a:lnTo>
                  <a:lnTo>
                    <a:pt x="166116" y="74676"/>
                  </a:lnTo>
                  <a:lnTo>
                    <a:pt x="166116" y="67056"/>
                  </a:lnTo>
                  <a:lnTo>
                    <a:pt x="143256" y="71628"/>
                  </a:lnTo>
                  <a:lnTo>
                    <a:pt x="131254" y="74803"/>
                  </a:lnTo>
                  <a:lnTo>
                    <a:pt x="122682" y="79819"/>
                  </a:lnTo>
                  <a:lnTo>
                    <a:pt x="117525" y="86855"/>
                  </a:lnTo>
                  <a:lnTo>
                    <a:pt x="115824" y="96012"/>
                  </a:lnTo>
                  <a:lnTo>
                    <a:pt x="115824" y="102108"/>
                  </a:lnTo>
                  <a:lnTo>
                    <a:pt x="117348" y="108204"/>
                  </a:lnTo>
                  <a:lnTo>
                    <a:pt x="121920" y="111252"/>
                  </a:lnTo>
                  <a:lnTo>
                    <a:pt x="126492" y="115824"/>
                  </a:lnTo>
                  <a:lnTo>
                    <a:pt x="132588" y="118872"/>
                  </a:lnTo>
                  <a:lnTo>
                    <a:pt x="146304" y="118872"/>
                  </a:lnTo>
                  <a:lnTo>
                    <a:pt x="150876" y="117348"/>
                  </a:lnTo>
                  <a:lnTo>
                    <a:pt x="155448" y="112776"/>
                  </a:lnTo>
                  <a:lnTo>
                    <a:pt x="157734" y="111252"/>
                  </a:lnTo>
                  <a:lnTo>
                    <a:pt x="164592" y="106680"/>
                  </a:lnTo>
                  <a:lnTo>
                    <a:pt x="166116" y="100584"/>
                  </a:lnTo>
                  <a:lnTo>
                    <a:pt x="166116" y="115824"/>
                  </a:lnTo>
                  <a:lnTo>
                    <a:pt x="173736" y="115824"/>
                  </a:lnTo>
                  <a:lnTo>
                    <a:pt x="173736" y="100584"/>
                  </a:lnTo>
                  <a:lnTo>
                    <a:pt x="173736" y="74676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60164" y="4107180"/>
              <a:ext cx="140208" cy="102108"/>
            </a:xfrm>
            <a:prstGeom prst="rect">
              <a:avLst/>
            </a:prstGeom>
          </p:spPr>
        </p:pic>
      </p:grpSp>
      <p:pic>
        <p:nvPicPr>
          <p:cNvPr id="66" name="object 6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5926568" y="3166664"/>
            <a:ext cx="1295757" cy="113052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7315020" y="3160775"/>
            <a:ext cx="161723" cy="93033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7549716" y="3166664"/>
            <a:ext cx="615502" cy="113348"/>
            <a:chOff x="5833871" y="4098035"/>
            <a:chExt cx="475615" cy="146685"/>
          </a:xfrm>
        </p:grpSpPr>
        <p:pic>
          <p:nvPicPr>
            <p:cNvPr id="69" name="object 6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833871" y="4128515"/>
              <a:ext cx="204215" cy="115824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6059424" y="4128515"/>
              <a:ext cx="142240" cy="82550"/>
            </a:xfrm>
            <a:custGeom>
              <a:avLst/>
              <a:gdLst/>
              <a:ahLst/>
              <a:cxnLst/>
              <a:rect l="l" t="t" r="r" b="b"/>
              <a:pathLst>
                <a:path w="142239" h="82550">
                  <a:moveTo>
                    <a:pt x="57912" y="38100"/>
                  </a:moveTo>
                  <a:lnTo>
                    <a:pt x="57861" y="19608"/>
                  </a:lnTo>
                  <a:lnTo>
                    <a:pt x="56388" y="12192"/>
                  </a:lnTo>
                  <a:lnTo>
                    <a:pt x="51752" y="7556"/>
                  </a:lnTo>
                  <a:lnTo>
                    <a:pt x="50673" y="6096"/>
                  </a:lnTo>
                  <a:lnTo>
                    <a:pt x="47244" y="1524"/>
                  </a:lnTo>
                  <a:lnTo>
                    <a:pt x="41148" y="0"/>
                  </a:lnTo>
                  <a:lnTo>
                    <a:pt x="24384" y="0"/>
                  </a:lnTo>
                  <a:lnTo>
                    <a:pt x="18288" y="1524"/>
                  </a:lnTo>
                  <a:lnTo>
                    <a:pt x="13716" y="3048"/>
                  </a:lnTo>
                  <a:lnTo>
                    <a:pt x="10668" y="6096"/>
                  </a:lnTo>
                  <a:lnTo>
                    <a:pt x="7620" y="7620"/>
                  </a:lnTo>
                  <a:lnTo>
                    <a:pt x="7620" y="16764"/>
                  </a:lnTo>
                  <a:lnTo>
                    <a:pt x="13563" y="11887"/>
                  </a:lnTo>
                  <a:lnTo>
                    <a:pt x="19812" y="8572"/>
                  </a:lnTo>
                  <a:lnTo>
                    <a:pt x="26047" y="6692"/>
                  </a:lnTo>
                  <a:lnTo>
                    <a:pt x="32004" y="6096"/>
                  </a:lnTo>
                  <a:lnTo>
                    <a:pt x="40233" y="7556"/>
                  </a:lnTo>
                  <a:lnTo>
                    <a:pt x="46482" y="12014"/>
                  </a:lnTo>
                  <a:lnTo>
                    <a:pt x="50431" y="19608"/>
                  </a:lnTo>
                  <a:lnTo>
                    <a:pt x="51816" y="30480"/>
                  </a:lnTo>
                  <a:lnTo>
                    <a:pt x="51816" y="38100"/>
                  </a:lnTo>
                  <a:lnTo>
                    <a:pt x="51816" y="54864"/>
                  </a:lnTo>
                  <a:lnTo>
                    <a:pt x="48768" y="60960"/>
                  </a:lnTo>
                  <a:lnTo>
                    <a:pt x="44196" y="67056"/>
                  </a:lnTo>
                  <a:lnTo>
                    <a:pt x="38100" y="73152"/>
                  </a:lnTo>
                  <a:lnTo>
                    <a:pt x="32004" y="74676"/>
                  </a:lnTo>
                  <a:lnTo>
                    <a:pt x="19812" y="74676"/>
                  </a:lnTo>
                  <a:lnTo>
                    <a:pt x="15240" y="73152"/>
                  </a:lnTo>
                  <a:lnTo>
                    <a:pt x="9144" y="67056"/>
                  </a:lnTo>
                  <a:lnTo>
                    <a:pt x="7620" y="64008"/>
                  </a:lnTo>
                  <a:lnTo>
                    <a:pt x="7620" y="53340"/>
                  </a:lnTo>
                  <a:lnTo>
                    <a:pt x="9144" y="48768"/>
                  </a:lnTo>
                  <a:lnTo>
                    <a:pt x="12192" y="45720"/>
                  </a:lnTo>
                  <a:lnTo>
                    <a:pt x="21336" y="41148"/>
                  </a:lnTo>
                  <a:lnTo>
                    <a:pt x="28956" y="41148"/>
                  </a:lnTo>
                  <a:lnTo>
                    <a:pt x="51816" y="38100"/>
                  </a:lnTo>
                  <a:lnTo>
                    <a:pt x="51816" y="30480"/>
                  </a:lnTo>
                  <a:lnTo>
                    <a:pt x="27432" y="35052"/>
                  </a:lnTo>
                  <a:lnTo>
                    <a:pt x="15430" y="38227"/>
                  </a:lnTo>
                  <a:lnTo>
                    <a:pt x="6845" y="43243"/>
                  </a:lnTo>
                  <a:lnTo>
                    <a:pt x="1714" y="50279"/>
                  </a:lnTo>
                  <a:lnTo>
                    <a:pt x="0" y="59436"/>
                  </a:lnTo>
                  <a:lnTo>
                    <a:pt x="0" y="65532"/>
                  </a:lnTo>
                  <a:lnTo>
                    <a:pt x="1524" y="71628"/>
                  </a:lnTo>
                  <a:lnTo>
                    <a:pt x="6096" y="74676"/>
                  </a:lnTo>
                  <a:lnTo>
                    <a:pt x="10668" y="79248"/>
                  </a:lnTo>
                  <a:lnTo>
                    <a:pt x="16764" y="82296"/>
                  </a:lnTo>
                  <a:lnTo>
                    <a:pt x="30480" y="82296"/>
                  </a:lnTo>
                  <a:lnTo>
                    <a:pt x="35052" y="80772"/>
                  </a:lnTo>
                  <a:lnTo>
                    <a:pt x="39624" y="76200"/>
                  </a:lnTo>
                  <a:lnTo>
                    <a:pt x="41910" y="74676"/>
                  </a:lnTo>
                  <a:lnTo>
                    <a:pt x="48768" y="70104"/>
                  </a:lnTo>
                  <a:lnTo>
                    <a:pt x="50292" y="64008"/>
                  </a:lnTo>
                  <a:lnTo>
                    <a:pt x="51816" y="64008"/>
                  </a:lnTo>
                  <a:lnTo>
                    <a:pt x="51816" y="79248"/>
                  </a:lnTo>
                  <a:lnTo>
                    <a:pt x="57912" y="79248"/>
                  </a:lnTo>
                  <a:lnTo>
                    <a:pt x="57912" y="64008"/>
                  </a:lnTo>
                  <a:lnTo>
                    <a:pt x="57912" y="38100"/>
                  </a:lnTo>
                  <a:close/>
                </a:path>
                <a:path w="142239" h="82550">
                  <a:moveTo>
                    <a:pt x="141732" y="21336"/>
                  </a:moveTo>
                  <a:lnTo>
                    <a:pt x="140208" y="13716"/>
                  </a:lnTo>
                  <a:lnTo>
                    <a:pt x="135636" y="7620"/>
                  </a:lnTo>
                  <a:lnTo>
                    <a:pt x="131064" y="3048"/>
                  </a:lnTo>
                  <a:lnTo>
                    <a:pt x="124968" y="0"/>
                  </a:lnTo>
                  <a:lnTo>
                    <a:pt x="115824" y="0"/>
                  </a:lnTo>
                  <a:lnTo>
                    <a:pt x="107264" y="889"/>
                  </a:lnTo>
                  <a:lnTo>
                    <a:pt x="100012" y="3619"/>
                  </a:lnTo>
                  <a:lnTo>
                    <a:pt x="94170" y="8369"/>
                  </a:lnTo>
                  <a:lnTo>
                    <a:pt x="89916" y="15240"/>
                  </a:lnTo>
                  <a:lnTo>
                    <a:pt x="88392" y="15240"/>
                  </a:lnTo>
                  <a:lnTo>
                    <a:pt x="88392" y="1524"/>
                  </a:lnTo>
                  <a:lnTo>
                    <a:pt x="82296" y="1524"/>
                  </a:lnTo>
                  <a:lnTo>
                    <a:pt x="82296" y="79248"/>
                  </a:lnTo>
                  <a:lnTo>
                    <a:pt x="88392" y="79248"/>
                  </a:lnTo>
                  <a:lnTo>
                    <a:pt x="88392" y="25908"/>
                  </a:lnTo>
                  <a:lnTo>
                    <a:pt x="91440" y="19812"/>
                  </a:lnTo>
                  <a:lnTo>
                    <a:pt x="96012" y="13716"/>
                  </a:lnTo>
                  <a:lnTo>
                    <a:pt x="100584" y="9144"/>
                  </a:lnTo>
                  <a:lnTo>
                    <a:pt x="106680" y="6096"/>
                  </a:lnTo>
                  <a:lnTo>
                    <a:pt x="114300" y="6096"/>
                  </a:lnTo>
                  <a:lnTo>
                    <a:pt x="123418" y="7810"/>
                  </a:lnTo>
                  <a:lnTo>
                    <a:pt x="130098" y="12954"/>
                  </a:lnTo>
                  <a:lnTo>
                    <a:pt x="134226" y="21526"/>
                  </a:lnTo>
                  <a:lnTo>
                    <a:pt x="135636" y="33528"/>
                  </a:lnTo>
                  <a:lnTo>
                    <a:pt x="135636" y="79248"/>
                  </a:lnTo>
                  <a:lnTo>
                    <a:pt x="141732" y="79248"/>
                  </a:lnTo>
                  <a:lnTo>
                    <a:pt x="141732" y="21336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22491" y="4098035"/>
              <a:ext cx="86868" cy="112775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8257750" y="3173730"/>
            <a:ext cx="536612" cy="80471"/>
            <a:chOff x="6380988" y="4107179"/>
            <a:chExt cx="414655" cy="104139"/>
          </a:xfrm>
        </p:grpSpPr>
        <p:pic>
          <p:nvPicPr>
            <p:cNvPr id="73" name="object 7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380988" y="4107179"/>
              <a:ext cx="358139" cy="103632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6758940" y="4128515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29" h="79375">
                  <a:moveTo>
                    <a:pt x="33527" y="0"/>
                  </a:moveTo>
                  <a:lnTo>
                    <a:pt x="22859" y="0"/>
                  </a:lnTo>
                  <a:lnTo>
                    <a:pt x="19811" y="1524"/>
                  </a:lnTo>
                  <a:lnTo>
                    <a:pt x="10667" y="7620"/>
                  </a:lnTo>
                  <a:lnTo>
                    <a:pt x="9143" y="12192"/>
                  </a:lnTo>
                  <a:lnTo>
                    <a:pt x="6095" y="18287"/>
                  </a:lnTo>
                  <a:lnTo>
                    <a:pt x="6095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6095" y="79248"/>
                  </a:lnTo>
                  <a:lnTo>
                    <a:pt x="6095" y="42672"/>
                  </a:lnTo>
                  <a:lnTo>
                    <a:pt x="6619" y="34313"/>
                  </a:lnTo>
                  <a:lnTo>
                    <a:pt x="21335" y="6096"/>
                  </a:lnTo>
                  <a:lnTo>
                    <a:pt x="32003" y="6096"/>
                  </a:lnTo>
                  <a:lnTo>
                    <a:pt x="33527" y="7620"/>
                  </a:lnTo>
                  <a:lnTo>
                    <a:pt x="36575" y="9144"/>
                  </a:lnTo>
                  <a:lnTo>
                    <a:pt x="36575" y="1524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8880974" y="3161954"/>
            <a:ext cx="460188" cy="92248"/>
            <a:chOff x="6862571" y="4091940"/>
            <a:chExt cx="355600" cy="119380"/>
          </a:xfrm>
        </p:grpSpPr>
        <p:pic>
          <p:nvPicPr>
            <p:cNvPr id="76" name="object 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862571" y="4128516"/>
              <a:ext cx="105155" cy="7924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987539" y="4091940"/>
              <a:ext cx="144779" cy="11887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152221" y="4128516"/>
              <a:ext cx="65442" cy="82296"/>
            </a:xfrm>
            <a:prstGeom prst="rect">
              <a:avLst/>
            </a:prstGeom>
          </p:spPr>
        </p:pic>
      </p:grpSp>
      <p:pic>
        <p:nvPicPr>
          <p:cNvPr id="79" name="object 79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435174" y="3161953"/>
            <a:ext cx="187361" cy="117764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9695507" y="3161953"/>
            <a:ext cx="260335" cy="91856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1124175" y="3363329"/>
            <a:ext cx="438001" cy="117764"/>
            <a:chOff x="868680" y="4352544"/>
            <a:chExt cx="338455" cy="152400"/>
          </a:xfrm>
        </p:grpSpPr>
        <p:sp>
          <p:nvSpPr>
            <p:cNvPr id="82" name="object 82"/>
            <p:cNvSpPr/>
            <p:nvPr/>
          </p:nvSpPr>
          <p:spPr>
            <a:xfrm>
              <a:off x="868680" y="4352543"/>
              <a:ext cx="173990" cy="152400"/>
            </a:xfrm>
            <a:custGeom>
              <a:avLst/>
              <a:gdLst/>
              <a:ahLst/>
              <a:cxnLst/>
              <a:rect l="l" t="t" r="r" b="b"/>
              <a:pathLst>
                <a:path w="173990" h="152400">
                  <a:moveTo>
                    <a:pt x="68580" y="74676"/>
                  </a:moveTo>
                  <a:lnTo>
                    <a:pt x="68008" y="66751"/>
                  </a:lnTo>
                  <a:lnTo>
                    <a:pt x="66281" y="59245"/>
                  </a:lnTo>
                  <a:lnTo>
                    <a:pt x="63436" y="52603"/>
                  </a:lnTo>
                  <a:lnTo>
                    <a:pt x="60960" y="49288"/>
                  </a:lnTo>
                  <a:lnTo>
                    <a:pt x="60960" y="65532"/>
                  </a:lnTo>
                  <a:lnTo>
                    <a:pt x="60960" y="74676"/>
                  </a:lnTo>
                  <a:lnTo>
                    <a:pt x="60401" y="83248"/>
                  </a:lnTo>
                  <a:lnTo>
                    <a:pt x="58864" y="90678"/>
                  </a:lnTo>
                  <a:lnTo>
                    <a:pt x="56451" y="96964"/>
                  </a:lnTo>
                  <a:lnTo>
                    <a:pt x="53340" y="102108"/>
                  </a:lnTo>
                  <a:lnTo>
                    <a:pt x="48768" y="109728"/>
                  </a:lnTo>
                  <a:lnTo>
                    <a:pt x="41148" y="112776"/>
                  </a:lnTo>
                  <a:lnTo>
                    <a:pt x="25908" y="112776"/>
                  </a:lnTo>
                  <a:lnTo>
                    <a:pt x="19812" y="109728"/>
                  </a:lnTo>
                  <a:lnTo>
                    <a:pt x="13716" y="103632"/>
                  </a:lnTo>
                  <a:lnTo>
                    <a:pt x="9144" y="99060"/>
                  </a:lnTo>
                  <a:lnTo>
                    <a:pt x="7620" y="91440"/>
                  </a:lnTo>
                  <a:lnTo>
                    <a:pt x="7620" y="65532"/>
                  </a:lnTo>
                  <a:lnTo>
                    <a:pt x="25908" y="42672"/>
                  </a:lnTo>
                  <a:lnTo>
                    <a:pt x="42672" y="42672"/>
                  </a:lnTo>
                  <a:lnTo>
                    <a:pt x="48768" y="45720"/>
                  </a:lnTo>
                  <a:lnTo>
                    <a:pt x="57912" y="57912"/>
                  </a:lnTo>
                  <a:lnTo>
                    <a:pt x="60960" y="65532"/>
                  </a:lnTo>
                  <a:lnTo>
                    <a:pt x="60960" y="49288"/>
                  </a:lnTo>
                  <a:lnTo>
                    <a:pt x="59436" y="47244"/>
                  </a:lnTo>
                  <a:lnTo>
                    <a:pt x="56692" y="42672"/>
                  </a:lnTo>
                  <a:lnTo>
                    <a:pt x="54864" y="39624"/>
                  </a:lnTo>
                  <a:lnTo>
                    <a:pt x="45720" y="36576"/>
                  </a:lnTo>
                  <a:lnTo>
                    <a:pt x="30480" y="36576"/>
                  </a:lnTo>
                  <a:lnTo>
                    <a:pt x="24384" y="38100"/>
                  </a:lnTo>
                  <a:lnTo>
                    <a:pt x="19812" y="41148"/>
                  </a:lnTo>
                  <a:lnTo>
                    <a:pt x="13716" y="44196"/>
                  </a:lnTo>
                  <a:lnTo>
                    <a:pt x="10668" y="48768"/>
                  </a:lnTo>
                  <a:lnTo>
                    <a:pt x="7620" y="54864"/>
                  </a:lnTo>
                  <a:lnTo>
                    <a:pt x="7620" y="38100"/>
                  </a:lnTo>
                  <a:lnTo>
                    <a:pt x="0" y="38100"/>
                  </a:lnTo>
                  <a:lnTo>
                    <a:pt x="0" y="152400"/>
                  </a:lnTo>
                  <a:lnTo>
                    <a:pt x="7620" y="152400"/>
                  </a:lnTo>
                  <a:lnTo>
                    <a:pt x="7620" y="103632"/>
                  </a:lnTo>
                  <a:lnTo>
                    <a:pt x="11874" y="110515"/>
                  </a:lnTo>
                  <a:lnTo>
                    <a:pt x="17716" y="115252"/>
                  </a:lnTo>
                  <a:lnTo>
                    <a:pt x="24968" y="117995"/>
                  </a:lnTo>
                  <a:lnTo>
                    <a:pt x="33528" y="118872"/>
                  </a:lnTo>
                  <a:lnTo>
                    <a:pt x="40970" y="118046"/>
                  </a:lnTo>
                  <a:lnTo>
                    <a:pt x="47434" y="115633"/>
                  </a:lnTo>
                  <a:lnTo>
                    <a:pt x="51600" y="112776"/>
                  </a:lnTo>
                  <a:lnTo>
                    <a:pt x="53022" y="111810"/>
                  </a:lnTo>
                  <a:lnTo>
                    <a:pt x="57912" y="106680"/>
                  </a:lnTo>
                  <a:lnTo>
                    <a:pt x="62788" y="100393"/>
                  </a:lnTo>
                  <a:lnTo>
                    <a:pt x="66103" y="92964"/>
                  </a:lnTo>
                  <a:lnTo>
                    <a:pt x="67983" y="84391"/>
                  </a:lnTo>
                  <a:lnTo>
                    <a:pt x="68580" y="74676"/>
                  </a:lnTo>
                  <a:close/>
                </a:path>
                <a:path w="173990" h="152400">
                  <a:moveTo>
                    <a:pt x="94488" y="0"/>
                  </a:moveTo>
                  <a:lnTo>
                    <a:pt x="86868" y="0"/>
                  </a:lnTo>
                  <a:lnTo>
                    <a:pt x="86868" y="117348"/>
                  </a:lnTo>
                  <a:lnTo>
                    <a:pt x="94488" y="117348"/>
                  </a:lnTo>
                  <a:lnTo>
                    <a:pt x="94488" y="0"/>
                  </a:lnTo>
                  <a:close/>
                </a:path>
                <a:path w="173990" h="152400">
                  <a:moveTo>
                    <a:pt x="173736" y="56388"/>
                  </a:moveTo>
                  <a:lnTo>
                    <a:pt x="172212" y="48768"/>
                  </a:lnTo>
                  <a:lnTo>
                    <a:pt x="166103" y="42672"/>
                  </a:lnTo>
                  <a:lnTo>
                    <a:pt x="163068" y="39624"/>
                  </a:lnTo>
                  <a:lnTo>
                    <a:pt x="156972" y="36576"/>
                  </a:lnTo>
                  <a:lnTo>
                    <a:pt x="144780" y="36576"/>
                  </a:lnTo>
                  <a:lnTo>
                    <a:pt x="138684" y="38100"/>
                  </a:lnTo>
                  <a:lnTo>
                    <a:pt x="124968" y="42672"/>
                  </a:lnTo>
                  <a:lnTo>
                    <a:pt x="121920" y="45720"/>
                  </a:lnTo>
                  <a:lnTo>
                    <a:pt x="121920" y="53340"/>
                  </a:lnTo>
                  <a:lnTo>
                    <a:pt x="128536" y="49110"/>
                  </a:lnTo>
                  <a:lnTo>
                    <a:pt x="134874" y="45720"/>
                  </a:lnTo>
                  <a:lnTo>
                    <a:pt x="141198" y="43484"/>
                  </a:lnTo>
                  <a:lnTo>
                    <a:pt x="147828" y="42672"/>
                  </a:lnTo>
                  <a:lnTo>
                    <a:pt x="155829" y="44373"/>
                  </a:lnTo>
                  <a:lnTo>
                    <a:pt x="161544" y="49339"/>
                  </a:lnTo>
                  <a:lnTo>
                    <a:pt x="164973" y="57467"/>
                  </a:lnTo>
                  <a:lnTo>
                    <a:pt x="166116" y="68580"/>
                  </a:lnTo>
                  <a:lnTo>
                    <a:pt x="166116" y="74676"/>
                  </a:lnTo>
                  <a:lnTo>
                    <a:pt x="166116" y="91440"/>
                  </a:lnTo>
                  <a:lnTo>
                    <a:pt x="164592" y="99060"/>
                  </a:lnTo>
                  <a:lnTo>
                    <a:pt x="158496" y="103632"/>
                  </a:lnTo>
                  <a:lnTo>
                    <a:pt x="153924" y="109728"/>
                  </a:lnTo>
                  <a:lnTo>
                    <a:pt x="147828" y="112776"/>
                  </a:lnTo>
                  <a:lnTo>
                    <a:pt x="135636" y="112776"/>
                  </a:lnTo>
                  <a:lnTo>
                    <a:pt x="131064" y="111252"/>
                  </a:lnTo>
                  <a:lnTo>
                    <a:pt x="124968" y="105156"/>
                  </a:lnTo>
                  <a:lnTo>
                    <a:pt x="123444" y="100584"/>
                  </a:lnTo>
                  <a:lnTo>
                    <a:pt x="123444" y="89916"/>
                  </a:lnTo>
                  <a:lnTo>
                    <a:pt x="166116" y="74676"/>
                  </a:lnTo>
                  <a:lnTo>
                    <a:pt x="166116" y="68580"/>
                  </a:lnTo>
                  <a:lnTo>
                    <a:pt x="122682" y="80581"/>
                  </a:lnTo>
                  <a:lnTo>
                    <a:pt x="115824" y="97536"/>
                  </a:lnTo>
                  <a:lnTo>
                    <a:pt x="115824" y="103632"/>
                  </a:lnTo>
                  <a:lnTo>
                    <a:pt x="117348" y="108204"/>
                  </a:lnTo>
                  <a:lnTo>
                    <a:pt x="126492" y="117348"/>
                  </a:lnTo>
                  <a:lnTo>
                    <a:pt x="132588" y="118872"/>
                  </a:lnTo>
                  <a:lnTo>
                    <a:pt x="144780" y="118872"/>
                  </a:lnTo>
                  <a:lnTo>
                    <a:pt x="150876" y="117348"/>
                  </a:lnTo>
                  <a:lnTo>
                    <a:pt x="157721" y="112776"/>
                  </a:lnTo>
                  <a:lnTo>
                    <a:pt x="160020" y="111252"/>
                  </a:lnTo>
                  <a:lnTo>
                    <a:pt x="164592" y="106680"/>
                  </a:lnTo>
                  <a:lnTo>
                    <a:pt x="166116" y="102108"/>
                  </a:lnTo>
                  <a:lnTo>
                    <a:pt x="166116" y="117348"/>
                  </a:lnTo>
                  <a:lnTo>
                    <a:pt x="173736" y="117348"/>
                  </a:lnTo>
                  <a:lnTo>
                    <a:pt x="173736" y="102108"/>
                  </a:lnTo>
                  <a:lnTo>
                    <a:pt x="173736" y="74676"/>
                  </a:lnTo>
                  <a:lnTo>
                    <a:pt x="173736" y="56388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66800" y="4369308"/>
              <a:ext cx="140208" cy="118871"/>
            </a:xfrm>
            <a:prstGeom prst="rect">
              <a:avLst/>
            </a:prstGeom>
          </p:spPr>
        </p:pic>
      </p:grpSp>
      <p:pic>
        <p:nvPicPr>
          <p:cNvPr id="84" name="object 84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658648" y="3363330"/>
            <a:ext cx="1179397" cy="118941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2926798" y="3368040"/>
            <a:ext cx="288439" cy="87341"/>
            <a:chOff x="2261616" y="4358640"/>
            <a:chExt cx="222885" cy="113030"/>
          </a:xfrm>
        </p:grpSpPr>
        <p:sp>
          <p:nvSpPr>
            <p:cNvPr id="86" name="object 86"/>
            <p:cNvSpPr/>
            <p:nvPr/>
          </p:nvSpPr>
          <p:spPr>
            <a:xfrm>
              <a:off x="2261616" y="4360164"/>
              <a:ext cx="56515" cy="111760"/>
            </a:xfrm>
            <a:custGeom>
              <a:avLst/>
              <a:gdLst/>
              <a:ahLst/>
              <a:cxnLst/>
              <a:rect l="l" t="t" r="r" b="b"/>
              <a:pathLst>
                <a:path w="56514" h="111760">
                  <a:moveTo>
                    <a:pt x="51815" y="0"/>
                  </a:moveTo>
                  <a:lnTo>
                    <a:pt x="6095" y="0"/>
                  </a:lnTo>
                  <a:lnTo>
                    <a:pt x="3047" y="51815"/>
                  </a:lnTo>
                  <a:lnTo>
                    <a:pt x="9143" y="51815"/>
                  </a:lnTo>
                  <a:lnTo>
                    <a:pt x="13715" y="50291"/>
                  </a:lnTo>
                  <a:lnTo>
                    <a:pt x="18287" y="50291"/>
                  </a:lnTo>
                  <a:lnTo>
                    <a:pt x="32051" y="52006"/>
                  </a:lnTo>
                  <a:lnTo>
                    <a:pt x="41528" y="57150"/>
                  </a:lnTo>
                  <a:lnTo>
                    <a:pt x="47005" y="65722"/>
                  </a:lnTo>
                  <a:lnTo>
                    <a:pt x="48767" y="77724"/>
                  </a:lnTo>
                  <a:lnTo>
                    <a:pt x="48767" y="85344"/>
                  </a:lnTo>
                  <a:lnTo>
                    <a:pt x="47243" y="92963"/>
                  </a:lnTo>
                  <a:lnTo>
                    <a:pt x="41147" y="97536"/>
                  </a:lnTo>
                  <a:lnTo>
                    <a:pt x="36575" y="102108"/>
                  </a:lnTo>
                  <a:lnTo>
                    <a:pt x="30479" y="105156"/>
                  </a:lnTo>
                  <a:lnTo>
                    <a:pt x="13715" y="105156"/>
                  </a:lnTo>
                  <a:lnTo>
                    <a:pt x="6095" y="103632"/>
                  </a:lnTo>
                  <a:lnTo>
                    <a:pt x="0" y="99060"/>
                  </a:lnTo>
                  <a:lnTo>
                    <a:pt x="0" y="106680"/>
                  </a:lnTo>
                  <a:lnTo>
                    <a:pt x="6095" y="109727"/>
                  </a:lnTo>
                  <a:lnTo>
                    <a:pt x="12191" y="111251"/>
                  </a:lnTo>
                  <a:lnTo>
                    <a:pt x="19811" y="111251"/>
                  </a:lnTo>
                  <a:lnTo>
                    <a:pt x="54102" y="90868"/>
                  </a:lnTo>
                  <a:lnTo>
                    <a:pt x="56387" y="76200"/>
                  </a:lnTo>
                  <a:lnTo>
                    <a:pt x="56387" y="67056"/>
                  </a:lnTo>
                  <a:lnTo>
                    <a:pt x="21335" y="44196"/>
                  </a:lnTo>
                  <a:lnTo>
                    <a:pt x="15239" y="44196"/>
                  </a:lnTo>
                  <a:lnTo>
                    <a:pt x="10667" y="45720"/>
                  </a:lnTo>
                  <a:lnTo>
                    <a:pt x="12191" y="6096"/>
                  </a:lnTo>
                  <a:lnTo>
                    <a:pt x="51815" y="609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337816" y="4358640"/>
              <a:ext cx="146303" cy="112775"/>
            </a:xfrm>
            <a:prstGeom prst="rect">
              <a:avLst/>
            </a:prstGeom>
          </p:spPr>
        </p:pic>
      </p:grpSp>
      <p:pic>
        <p:nvPicPr>
          <p:cNvPr id="88" name="object 88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3303494" y="3391593"/>
            <a:ext cx="88751" cy="90677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490856" y="3363330"/>
            <a:ext cx="159750" cy="91855"/>
          </a:xfrm>
          <a:prstGeom prst="rect">
            <a:avLst/>
          </a:prstGeom>
        </p:spPr>
      </p:pic>
      <p:grpSp>
        <p:nvGrpSpPr>
          <p:cNvPr id="90" name="object 90"/>
          <p:cNvGrpSpPr/>
          <p:nvPr/>
        </p:nvGrpSpPr>
        <p:grpSpPr>
          <a:xfrm>
            <a:off x="3721608" y="3375106"/>
            <a:ext cx="461832" cy="80471"/>
            <a:chOff x="2875788" y="4367784"/>
            <a:chExt cx="356870" cy="104139"/>
          </a:xfrm>
        </p:grpSpPr>
        <p:pic>
          <p:nvPicPr>
            <p:cNvPr id="91" name="object 9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875788" y="4367784"/>
              <a:ext cx="300228" cy="103631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3195828" y="4389120"/>
              <a:ext cx="36830" cy="81280"/>
            </a:xfrm>
            <a:custGeom>
              <a:avLst/>
              <a:gdLst/>
              <a:ahLst/>
              <a:cxnLst/>
              <a:rect l="l" t="t" r="r" b="b"/>
              <a:pathLst>
                <a:path w="36830" h="81279">
                  <a:moveTo>
                    <a:pt x="32004" y="0"/>
                  </a:moveTo>
                  <a:lnTo>
                    <a:pt x="22860" y="0"/>
                  </a:lnTo>
                  <a:lnTo>
                    <a:pt x="18288" y="1524"/>
                  </a:lnTo>
                  <a:lnTo>
                    <a:pt x="15240" y="6095"/>
                  </a:lnTo>
                  <a:lnTo>
                    <a:pt x="10668" y="9143"/>
                  </a:lnTo>
                  <a:lnTo>
                    <a:pt x="7620" y="13715"/>
                  </a:lnTo>
                  <a:lnTo>
                    <a:pt x="6096" y="19812"/>
                  </a:lnTo>
                  <a:lnTo>
                    <a:pt x="6096" y="1524"/>
                  </a:lnTo>
                  <a:lnTo>
                    <a:pt x="0" y="1524"/>
                  </a:lnTo>
                  <a:lnTo>
                    <a:pt x="0" y="80771"/>
                  </a:lnTo>
                  <a:lnTo>
                    <a:pt x="6096" y="80771"/>
                  </a:lnTo>
                  <a:lnTo>
                    <a:pt x="6096" y="44195"/>
                  </a:lnTo>
                  <a:lnTo>
                    <a:pt x="6405" y="35623"/>
                  </a:lnTo>
                  <a:lnTo>
                    <a:pt x="21336" y="7619"/>
                  </a:lnTo>
                  <a:lnTo>
                    <a:pt x="33528" y="7619"/>
                  </a:lnTo>
                  <a:lnTo>
                    <a:pt x="36576" y="9143"/>
                  </a:lnTo>
                  <a:lnTo>
                    <a:pt x="36576" y="1524"/>
                  </a:lnTo>
                  <a:lnTo>
                    <a:pt x="33528" y="1524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3" name="object 93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4269888" y="3369218"/>
            <a:ext cx="98612" cy="85967"/>
          </a:xfrm>
          <a:prstGeom prst="rect">
            <a:avLst/>
          </a:prstGeom>
        </p:spPr>
      </p:pic>
      <p:grpSp>
        <p:nvGrpSpPr>
          <p:cNvPr id="94" name="object 94"/>
          <p:cNvGrpSpPr/>
          <p:nvPr/>
        </p:nvGrpSpPr>
        <p:grpSpPr>
          <a:xfrm>
            <a:off x="4459224" y="3364507"/>
            <a:ext cx="775746" cy="90776"/>
            <a:chOff x="3445764" y="4354067"/>
            <a:chExt cx="599440" cy="117475"/>
          </a:xfrm>
        </p:grpSpPr>
        <p:sp>
          <p:nvSpPr>
            <p:cNvPr id="95" name="object 95"/>
            <p:cNvSpPr/>
            <p:nvPr/>
          </p:nvSpPr>
          <p:spPr>
            <a:xfrm>
              <a:off x="3445764" y="4389119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20" h="82550">
                  <a:moveTo>
                    <a:pt x="50292" y="6095"/>
                  </a:moveTo>
                  <a:lnTo>
                    <a:pt x="32003" y="6095"/>
                  </a:lnTo>
                  <a:lnTo>
                    <a:pt x="40005" y="7786"/>
                  </a:lnTo>
                  <a:lnTo>
                    <a:pt x="45720" y="12763"/>
                  </a:lnTo>
                  <a:lnTo>
                    <a:pt x="49149" y="20883"/>
                  </a:lnTo>
                  <a:lnTo>
                    <a:pt x="50291" y="32003"/>
                  </a:lnTo>
                  <a:lnTo>
                    <a:pt x="27432" y="35051"/>
                  </a:lnTo>
                  <a:lnTo>
                    <a:pt x="15430" y="38457"/>
                  </a:lnTo>
                  <a:lnTo>
                    <a:pt x="6858" y="44005"/>
                  </a:lnTo>
                  <a:lnTo>
                    <a:pt x="1714" y="51554"/>
                  </a:lnTo>
                  <a:lnTo>
                    <a:pt x="0" y="60959"/>
                  </a:lnTo>
                  <a:lnTo>
                    <a:pt x="0" y="67055"/>
                  </a:lnTo>
                  <a:lnTo>
                    <a:pt x="1524" y="71627"/>
                  </a:lnTo>
                  <a:lnTo>
                    <a:pt x="10668" y="80771"/>
                  </a:lnTo>
                  <a:lnTo>
                    <a:pt x="16763" y="82295"/>
                  </a:lnTo>
                  <a:lnTo>
                    <a:pt x="28956" y="82295"/>
                  </a:lnTo>
                  <a:lnTo>
                    <a:pt x="35051" y="80771"/>
                  </a:lnTo>
                  <a:lnTo>
                    <a:pt x="41910" y="76200"/>
                  </a:lnTo>
                  <a:lnTo>
                    <a:pt x="19812" y="76200"/>
                  </a:lnTo>
                  <a:lnTo>
                    <a:pt x="15239" y="74675"/>
                  </a:lnTo>
                  <a:lnTo>
                    <a:pt x="9144" y="68579"/>
                  </a:lnTo>
                  <a:lnTo>
                    <a:pt x="7620" y="64007"/>
                  </a:lnTo>
                  <a:lnTo>
                    <a:pt x="7620" y="53339"/>
                  </a:lnTo>
                  <a:lnTo>
                    <a:pt x="50291" y="38100"/>
                  </a:lnTo>
                  <a:lnTo>
                    <a:pt x="57912" y="38100"/>
                  </a:lnTo>
                  <a:lnTo>
                    <a:pt x="57912" y="19812"/>
                  </a:lnTo>
                  <a:lnTo>
                    <a:pt x="56387" y="12191"/>
                  </a:lnTo>
                  <a:lnTo>
                    <a:pt x="50292" y="6095"/>
                  </a:lnTo>
                  <a:close/>
                </a:path>
                <a:path w="58420" h="82550">
                  <a:moveTo>
                    <a:pt x="57912" y="65531"/>
                  </a:moveTo>
                  <a:lnTo>
                    <a:pt x="50291" y="65531"/>
                  </a:lnTo>
                  <a:lnTo>
                    <a:pt x="50291" y="80771"/>
                  </a:lnTo>
                  <a:lnTo>
                    <a:pt x="57912" y="80771"/>
                  </a:lnTo>
                  <a:lnTo>
                    <a:pt x="57912" y="65531"/>
                  </a:lnTo>
                  <a:close/>
                </a:path>
                <a:path w="58420" h="82550">
                  <a:moveTo>
                    <a:pt x="57912" y="38100"/>
                  </a:moveTo>
                  <a:lnTo>
                    <a:pt x="50291" y="38100"/>
                  </a:lnTo>
                  <a:lnTo>
                    <a:pt x="50291" y="54863"/>
                  </a:lnTo>
                  <a:lnTo>
                    <a:pt x="48768" y="62483"/>
                  </a:lnTo>
                  <a:lnTo>
                    <a:pt x="38100" y="73151"/>
                  </a:lnTo>
                  <a:lnTo>
                    <a:pt x="32003" y="76200"/>
                  </a:lnTo>
                  <a:lnTo>
                    <a:pt x="41910" y="76200"/>
                  </a:lnTo>
                  <a:lnTo>
                    <a:pt x="44196" y="74675"/>
                  </a:lnTo>
                  <a:lnTo>
                    <a:pt x="48768" y="70103"/>
                  </a:lnTo>
                  <a:lnTo>
                    <a:pt x="50291" y="65531"/>
                  </a:lnTo>
                  <a:lnTo>
                    <a:pt x="57912" y="65531"/>
                  </a:lnTo>
                  <a:lnTo>
                    <a:pt x="57912" y="38100"/>
                  </a:lnTo>
                  <a:close/>
                </a:path>
                <a:path w="58420" h="82550">
                  <a:moveTo>
                    <a:pt x="41148" y="0"/>
                  </a:moveTo>
                  <a:lnTo>
                    <a:pt x="28956" y="0"/>
                  </a:lnTo>
                  <a:lnTo>
                    <a:pt x="22860" y="1524"/>
                  </a:lnTo>
                  <a:lnTo>
                    <a:pt x="9144" y="6095"/>
                  </a:lnTo>
                  <a:lnTo>
                    <a:pt x="6096" y="9143"/>
                  </a:lnTo>
                  <a:lnTo>
                    <a:pt x="6096" y="16763"/>
                  </a:lnTo>
                  <a:lnTo>
                    <a:pt x="12715" y="12525"/>
                  </a:lnTo>
                  <a:lnTo>
                    <a:pt x="19050" y="9143"/>
                  </a:lnTo>
                  <a:lnTo>
                    <a:pt x="25384" y="6905"/>
                  </a:lnTo>
                  <a:lnTo>
                    <a:pt x="32003" y="6095"/>
                  </a:lnTo>
                  <a:lnTo>
                    <a:pt x="50292" y="6095"/>
                  </a:lnTo>
                  <a:lnTo>
                    <a:pt x="47244" y="3047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28060" y="4354067"/>
              <a:ext cx="216407" cy="11734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764280" y="4354067"/>
              <a:ext cx="280416" cy="117348"/>
            </a:xfrm>
            <a:prstGeom prst="rect">
              <a:avLst/>
            </a:prstGeom>
          </p:spPr>
        </p:pic>
      </p:grpSp>
      <p:pic>
        <p:nvPicPr>
          <p:cNvPr id="98" name="object 98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5338839" y="3364506"/>
            <a:ext cx="189335" cy="117764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5603121" y="3364506"/>
            <a:ext cx="260334" cy="90678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960096" y="3375106"/>
            <a:ext cx="441779" cy="93033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490627" y="3364506"/>
            <a:ext cx="972311" cy="116586"/>
          </a:xfrm>
          <a:prstGeom prst="rect">
            <a:avLst/>
          </a:prstGeom>
        </p:spPr>
      </p:pic>
      <p:grpSp>
        <p:nvGrpSpPr>
          <p:cNvPr id="102" name="object 102"/>
          <p:cNvGrpSpPr/>
          <p:nvPr/>
        </p:nvGrpSpPr>
        <p:grpSpPr>
          <a:xfrm>
            <a:off x="7553661" y="3364506"/>
            <a:ext cx="659055" cy="117764"/>
            <a:chOff x="5836920" y="4354067"/>
            <a:chExt cx="509270" cy="152400"/>
          </a:xfrm>
        </p:grpSpPr>
        <p:pic>
          <p:nvPicPr>
            <p:cNvPr id="103" name="object 10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836920" y="4354067"/>
              <a:ext cx="118871" cy="11734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978652" y="4389119"/>
              <a:ext cx="195072" cy="82295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193536" y="4389119"/>
              <a:ext cx="67055" cy="117347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6286500" y="4354067"/>
              <a:ext cx="59690" cy="116205"/>
            </a:xfrm>
            <a:custGeom>
              <a:avLst/>
              <a:gdLst/>
              <a:ahLst/>
              <a:cxnLst/>
              <a:rect l="l" t="t" r="r" b="b"/>
              <a:pathLst>
                <a:path w="59689" h="116204">
                  <a:moveTo>
                    <a:pt x="6096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6096" y="115824"/>
                  </a:lnTo>
                  <a:lnTo>
                    <a:pt x="6096" y="62484"/>
                  </a:lnTo>
                  <a:lnTo>
                    <a:pt x="9144" y="54864"/>
                  </a:lnTo>
                  <a:lnTo>
                    <a:pt x="19812" y="44196"/>
                  </a:lnTo>
                  <a:lnTo>
                    <a:pt x="25908" y="41148"/>
                  </a:lnTo>
                  <a:lnTo>
                    <a:pt x="39624" y="41148"/>
                  </a:lnTo>
                  <a:lnTo>
                    <a:pt x="44196" y="44196"/>
                  </a:lnTo>
                  <a:lnTo>
                    <a:pt x="47244" y="48768"/>
                  </a:lnTo>
                  <a:lnTo>
                    <a:pt x="51815" y="51816"/>
                  </a:lnTo>
                  <a:lnTo>
                    <a:pt x="53339" y="59436"/>
                  </a:lnTo>
                  <a:lnTo>
                    <a:pt x="53339" y="115824"/>
                  </a:lnTo>
                  <a:lnTo>
                    <a:pt x="59436" y="115824"/>
                  </a:lnTo>
                  <a:lnTo>
                    <a:pt x="59436" y="56387"/>
                  </a:lnTo>
                  <a:lnTo>
                    <a:pt x="57912" y="48768"/>
                  </a:lnTo>
                  <a:lnTo>
                    <a:pt x="53339" y="42672"/>
                  </a:lnTo>
                  <a:lnTo>
                    <a:pt x="48767" y="38100"/>
                  </a:lnTo>
                  <a:lnTo>
                    <a:pt x="42672" y="35052"/>
                  </a:lnTo>
                  <a:lnTo>
                    <a:pt x="33527" y="35052"/>
                  </a:lnTo>
                  <a:lnTo>
                    <a:pt x="25836" y="36171"/>
                  </a:lnTo>
                  <a:lnTo>
                    <a:pt x="18859" y="39433"/>
                  </a:lnTo>
                  <a:lnTo>
                    <a:pt x="12739" y="44696"/>
                  </a:lnTo>
                  <a:lnTo>
                    <a:pt x="7620" y="51816"/>
                  </a:lnTo>
                  <a:lnTo>
                    <a:pt x="6096" y="51816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7" name="object 107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8301138" y="3364506"/>
            <a:ext cx="260334" cy="90678"/>
          </a:xfrm>
          <a:prstGeom prst="rect">
            <a:avLst/>
          </a:prstGeom>
        </p:spPr>
      </p:pic>
      <p:grpSp>
        <p:nvGrpSpPr>
          <p:cNvPr id="108" name="object 108"/>
          <p:cNvGrpSpPr/>
          <p:nvPr/>
        </p:nvGrpSpPr>
        <p:grpSpPr>
          <a:xfrm>
            <a:off x="8658112" y="3363329"/>
            <a:ext cx="404308" cy="117764"/>
            <a:chOff x="6690359" y="4352544"/>
            <a:chExt cx="312420" cy="152400"/>
          </a:xfrm>
        </p:grpSpPr>
        <p:sp>
          <p:nvSpPr>
            <p:cNvPr id="109" name="object 109"/>
            <p:cNvSpPr/>
            <p:nvPr/>
          </p:nvSpPr>
          <p:spPr>
            <a:xfrm>
              <a:off x="6690360" y="4352543"/>
              <a:ext cx="173990" cy="152400"/>
            </a:xfrm>
            <a:custGeom>
              <a:avLst/>
              <a:gdLst/>
              <a:ahLst/>
              <a:cxnLst/>
              <a:rect l="l" t="t" r="r" b="b"/>
              <a:pathLst>
                <a:path w="173990" h="152400">
                  <a:moveTo>
                    <a:pt x="68580" y="74676"/>
                  </a:moveTo>
                  <a:lnTo>
                    <a:pt x="68008" y="66751"/>
                  </a:lnTo>
                  <a:lnTo>
                    <a:pt x="66294" y="59245"/>
                  </a:lnTo>
                  <a:lnTo>
                    <a:pt x="63436" y="52603"/>
                  </a:lnTo>
                  <a:lnTo>
                    <a:pt x="60960" y="49288"/>
                  </a:lnTo>
                  <a:lnTo>
                    <a:pt x="60960" y="65532"/>
                  </a:lnTo>
                  <a:lnTo>
                    <a:pt x="60960" y="74676"/>
                  </a:lnTo>
                  <a:lnTo>
                    <a:pt x="60401" y="83248"/>
                  </a:lnTo>
                  <a:lnTo>
                    <a:pt x="58864" y="90678"/>
                  </a:lnTo>
                  <a:lnTo>
                    <a:pt x="56451" y="96964"/>
                  </a:lnTo>
                  <a:lnTo>
                    <a:pt x="53340" y="102108"/>
                  </a:lnTo>
                  <a:lnTo>
                    <a:pt x="48768" y="109728"/>
                  </a:lnTo>
                  <a:lnTo>
                    <a:pt x="41148" y="112776"/>
                  </a:lnTo>
                  <a:lnTo>
                    <a:pt x="25908" y="112776"/>
                  </a:lnTo>
                  <a:lnTo>
                    <a:pt x="18288" y="109728"/>
                  </a:lnTo>
                  <a:lnTo>
                    <a:pt x="13716" y="103632"/>
                  </a:lnTo>
                  <a:lnTo>
                    <a:pt x="9144" y="99060"/>
                  </a:lnTo>
                  <a:lnTo>
                    <a:pt x="6096" y="91440"/>
                  </a:lnTo>
                  <a:lnTo>
                    <a:pt x="6096" y="65532"/>
                  </a:lnTo>
                  <a:lnTo>
                    <a:pt x="25908" y="42672"/>
                  </a:lnTo>
                  <a:lnTo>
                    <a:pt x="42672" y="42672"/>
                  </a:lnTo>
                  <a:lnTo>
                    <a:pt x="48768" y="45720"/>
                  </a:lnTo>
                  <a:lnTo>
                    <a:pt x="57912" y="57912"/>
                  </a:lnTo>
                  <a:lnTo>
                    <a:pt x="60960" y="65532"/>
                  </a:lnTo>
                  <a:lnTo>
                    <a:pt x="60960" y="49288"/>
                  </a:lnTo>
                  <a:lnTo>
                    <a:pt x="59436" y="47244"/>
                  </a:lnTo>
                  <a:lnTo>
                    <a:pt x="55778" y="42672"/>
                  </a:lnTo>
                  <a:lnTo>
                    <a:pt x="53340" y="39624"/>
                  </a:lnTo>
                  <a:lnTo>
                    <a:pt x="45720" y="36576"/>
                  </a:lnTo>
                  <a:lnTo>
                    <a:pt x="30480" y="36576"/>
                  </a:lnTo>
                  <a:lnTo>
                    <a:pt x="7620" y="54864"/>
                  </a:lnTo>
                  <a:lnTo>
                    <a:pt x="6096" y="54864"/>
                  </a:lnTo>
                  <a:lnTo>
                    <a:pt x="6096" y="38100"/>
                  </a:lnTo>
                  <a:lnTo>
                    <a:pt x="0" y="38100"/>
                  </a:lnTo>
                  <a:lnTo>
                    <a:pt x="0" y="152400"/>
                  </a:lnTo>
                  <a:lnTo>
                    <a:pt x="6096" y="152400"/>
                  </a:lnTo>
                  <a:lnTo>
                    <a:pt x="6096" y="103632"/>
                  </a:lnTo>
                  <a:lnTo>
                    <a:pt x="7620" y="103632"/>
                  </a:lnTo>
                  <a:lnTo>
                    <a:pt x="11874" y="110515"/>
                  </a:lnTo>
                  <a:lnTo>
                    <a:pt x="17716" y="115252"/>
                  </a:lnTo>
                  <a:lnTo>
                    <a:pt x="24968" y="117995"/>
                  </a:lnTo>
                  <a:lnTo>
                    <a:pt x="33528" y="118872"/>
                  </a:lnTo>
                  <a:lnTo>
                    <a:pt x="40970" y="118046"/>
                  </a:lnTo>
                  <a:lnTo>
                    <a:pt x="47434" y="115633"/>
                  </a:lnTo>
                  <a:lnTo>
                    <a:pt x="51600" y="112776"/>
                  </a:lnTo>
                  <a:lnTo>
                    <a:pt x="53022" y="111810"/>
                  </a:lnTo>
                  <a:lnTo>
                    <a:pt x="57912" y="106680"/>
                  </a:lnTo>
                  <a:lnTo>
                    <a:pt x="62788" y="100393"/>
                  </a:lnTo>
                  <a:lnTo>
                    <a:pt x="66103" y="92964"/>
                  </a:lnTo>
                  <a:lnTo>
                    <a:pt x="67983" y="84391"/>
                  </a:lnTo>
                  <a:lnTo>
                    <a:pt x="68580" y="74676"/>
                  </a:lnTo>
                  <a:close/>
                </a:path>
                <a:path w="173990" h="152400">
                  <a:moveTo>
                    <a:pt x="94488" y="0"/>
                  </a:moveTo>
                  <a:lnTo>
                    <a:pt x="86868" y="0"/>
                  </a:lnTo>
                  <a:lnTo>
                    <a:pt x="86868" y="117348"/>
                  </a:lnTo>
                  <a:lnTo>
                    <a:pt x="94488" y="117348"/>
                  </a:lnTo>
                  <a:lnTo>
                    <a:pt x="94488" y="0"/>
                  </a:lnTo>
                  <a:close/>
                </a:path>
                <a:path w="173990" h="152400">
                  <a:moveTo>
                    <a:pt x="173736" y="56388"/>
                  </a:moveTo>
                  <a:lnTo>
                    <a:pt x="170688" y="48768"/>
                  </a:lnTo>
                  <a:lnTo>
                    <a:pt x="166116" y="44196"/>
                  </a:lnTo>
                  <a:lnTo>
                    <a:pt x="165100" y="42672"/>
                  </a:lnTo>
                  <a:lnTo>
                    <a:pt x="163068" y="39624"/>
                  </a:lnTo>
                  <a:lnTo>
                    <a:pt x="156972" y="36576"/>
                  </a:lnTo>
                  <a:lnTo>
                    <a:pt x="143256" y="36576"/>
                  </a:lnTo>
                  <a:lnTo>
                    <a:pt x="124968" y="42672"/>
                  </a:lnTo>
                  <a:lnTo>
                    <a:pt x="121920" y="45720"/>
                  </a:lnTo>
                  <a:lnTo>
                    <a:pt x="121920" y="53340"/>
                  </a:lnTo>
                  <a:lnTo>
                    <a:pt x="128536" y="49110"/>
                  </a:lnTo>
                  <a:lnTo>
                    <a:pt x="134874" y="45720"/>
                  </a:lnTo>
                  <a:lnTo>
                    <a:pt x="141198" y="43484"/>
                  </a:lnTo>
                  <a:lnTo>
                    <a:pt x="147828" y="42672"/>
                  </a:lnTo>
                  <a:lnTo>
                    <a:pt x="155829" y="44373"/>
                  </a:lnTo>
                  <a:lnTo>
                    <a:pt x="161544" y="49339"/>
                  </a:lnTo>
                  <a:lnTo>
                    <a:pt x="164973" y="57467"/>
                  </a:lnTo>
                  <a:lnTo>
                    <a:pt x="166116" y="68580"/>
                  </a:lnTo>
                  <a:lnTo>
                    <a:pt x="166116" y="74676"/>
                  </a:lnTo>
                  <a:lnTo>
                    <a:pt x="166116" y="91440"/>
                  </a:lnTo>
                  <a:lnTo>
                    <a:pt x="164592" y="99060"/>
                  </a:lnTo>
                  <a:lnTo>
                    <a:pt x="158496" y="103632"/>
                  </a:lnTo>
                  <a:lnTo>
                    <a:pt x="153924" y="109728"/>
                  </a:lnTo>
                  <a:lnTo>
                    <a:pt x="147828" y="112776"/>
                  </a:lnTo>
                  <a:lnTo>
                    <a:pt x="134112" y="112776"/>
                  </a:lnTo>
                  <a:lnTo>
                    <a:pt x="131064" y="111252"/>
                  </a:lnTo>
                  <a:lnTo>
                    <a:pt x="126492" y="108204"/>
                  </a:lnTo>
                  <a:lnTo>
                    <a:pt x="123444" y="105156"/>
                  </a:lnTo>
                  <a:lnTo>
                    <a:pt x="121920" y="100584"/>
                  </a:lnTo>
                  <a:lnTo>
                    <a:pt x="121920" y="89916"/>
                  </a:lnTo>
                  <a:lnTo>
                    <a:pt x="131064" y="80772"/>
                  </a:lnTo>
                  <a:lnTo>
                    <a:pt x="137160" y="79248"/>
                  </a:lnTo>
                  <a:lnTo>
                    <a:pt x="144780" y="77724"/>
                  </a:lnTo>
                  <a:lnTo>
                    <a:pt x="166116" y="74676"/>
                  </a:lnTo>
                  <a:lnTo>
                    <a:pt x="166116" y="68580"/>
                  </a:lnTo>
                  <a:lnTo>
                    <a:pt x="122478" y="80581"/>
                  </a:lnTo>
                  <a:lnTo>
                    <a:pt x="115824" y="97536"/>
                  </a:lnTo>
                  <a:lnTo>
                    <a:pt x="115824" y="103632"/>
                  </a:lnTo>
                  <a:lnTo>
                    <a:pt x="117348" y="108204"/>
                  </a:lnTo>
                  <a:lnTo>
                    <a:pt x="126492" y="117348"/>
                  </a:lnTo>
                  <a:lnTo>
                    <a:pt x="132588" y="118872"/>
                  </a:lnTo>
                  <a:lnTo>
                    <a:pt x="144780" y="118872"/>
                  </a:lnTo>
                  <a:lnTo>
                    <a:pt x="150876" y="117348"/>
                  </a:lnTo>
                  <a:lnTo>
                    <a:pt x="157721" y="112776"/>
                  </a:lnTo>
                  <a:lnTo>
                    <a:pt x="160020" y="111252"/>
                  </a:lnTo>
                  <a:lnTo>
                    <a:pt x="166116" y="102108"/>
                  </a:lnTo>
                  <a:lnTo>
                    <a:pt x="166116" y="117348"/>
                  </a:lnTo>
                  <a:lnTo>
                    <a:pt x="173736" y="117348"/>
                  </a:lnTo>
                  <a:lnTo>
                    <a:pt x="173736" y="102108"/>
                  </a:lnTo>
                  <a:lnTo>
                    <a:pt x="173736" y="74676"/>
                  </a:lnTo>
                  <a:lnTo>
                    <a:pt x="173736" y="56388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886955" y="4367784"/>
              <a:ext cx="115824" cy="103631"/>
            </a:xfrm>
            <a:prstGeom prst="rect">
              <a:avLst/>
            </a:prstGeom>
          </p:spPr>
        </p:pic>
      </p:grpSp>
      <p:pic>
        <p:nvPicPr>
          <p:cNvPr id="111" name="object 111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9153143" y="3364506"/>
            <a:ext cx="416142" cy="117764"/>
          </a:xfrm>
          <a:prstGeom prst="rect">
            <a:avLst/>
          </a:prstGeom>
        </p:spPr>
      </p:pic>
      <p:grpSp>
        <p:nvGrpSpPr>
          <p:cNvPr id="112" name="object 112"/>
          <p:cNvGrpSpPr/>
          <p:nvPr/>
        </p:nvGrpSpPr>
        <p:grpSpPr>
          <a:xfrm>
            <a:off x="9652120" y="3364507"/>
            <a:ext cx="298299" cy="90776"/>
            <a:chOff x="7458456" y="4354067"/>
            <a:chExt cx="230504" cy="117475"/>
          </a:xfrm>
        </p:grpSpPr>
        <p:sp>
          <p:nvSpPr>
            <p:cNvPr id="113" name="object 113"/>
            <p:cNvSpPr/>
            <p:nvPr/>
          </p:nvSpPr>
          <p:spPr>
            <a:xfrm>
              <a:off x="7458456" y="4389119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20" h="82550">
                  <a:moveTo>
                    <a:pt x="50292" y="6095"/>
                  </a:moveTo>
                  <a:lnTo>
                    <a:pt x="32003" y="6095"/>
                  </a:lnTo>
                  <a:lnTo>
                    <a:pt x="40886" y="7786"/>
                  </a:lnTo>
                  <a:lnTo>
                    <a:pt x="47053" y="12763"/>
                  </a:lnTo>
                  <a:lnTo>
                    <a:pt x="50649" y="20883"/>
                  </a:lnTo>
                  <a:lnTo>
                    <a:pt x="51816" y="32003"/>
                  </a:lnTo>
                  <a:lnTo>
                    <a:pt x="27432" y="35051"/>
                  </a:lnTo>
                  <a:lnTo>
                    <a:pt x="15430" y="38457"/>
                  </a:lnTo>
                  <a:lnTo>
                    <a:pt x="6857" y="44005"/>
                  </a:lnTo>
                  <a:lnTo>
                    <a:pt x="1714" y="51554"/>
                  </a:lnTo>
                  <a:lnTo>
                    <a:pt x="0" y="60959"/>
                  </a:lnTo>
                  <a:lnTo>
                    <a:pt x="0" y="67055"/>
                  </a:lnTo>
                  <a:lnTo>
                    <a:pt x="6096" y="76200"/>
                  </a:lnTo>
                  <a:lnTo>
                    <a:pt x="10668" y="80771"/>
                  </a:lnTo>
                  <a:lnTo>
                    <a:pt x="16764" y="82295"/>
                  </a:lnTo>
                  <a:lnTo>
                    <a:pt x="30479" y="82295"/>
                  </a:lnTo>
                  <a:lnTo>
                    <a:pt x="35051" y="80771"/>
                  </a:lnTo>
                  <a:lnTo>
                    <a:pt x="39624" y="77724"/>
                  </a:lnTo>
                  <a:lnTo>
                    <a:pt x="42672" y="76200"/>
                  </a:lnTo>
                  <a:lnTo>
                    <a:pt x="19812" y="76200"/>
                  </a:lnTo>
                  <a:lnTo>
                    <a:pt x="15240" y="74675"/>
                  </a:lnTo>
                  <a:lnTo>
                    <a:pt x="9144" y="68579"/>
                  </a:lnTo>
                  <a:lnTo>
                    <a:pt x="7620" y="64007"/>
                  </a:lnTo>
                  <a:lnTo>
                    <a:pt x="7620" y="53339"/>
                  </a:lnTo>
                  <a:lnTo>
                    <a:pt x="51816" y="38100"/>
                  </a:lnTo>
                  <a:lnTo>
                    <a:pt x="57912" y="38100"/>
                  </a:lnTo>
                  <a:lnTo>
                    <a:pt x="57912" y="19812"/>
                  </a:lnTo>
                  <a:lnTo>
                    <a:pt x="56388" y="12191"/>
                  </a:lnTo>
                  <a:lnTo>
                    <a:pt x="50292" y="6095"/>
                  </a:lnTo>
                  <a:close/>
                </a:path>
                <a:path w="58420" h="82550">
                  <a:moveTo>
                    <a:pt x="57912" y="65531"/>
                  </a:moveTo>
                  <a:lnTo>
                    <a:pt x="51816" y="65531"/>
                  </a:lnTo>
                  <a:lnTo>
                    <a:pt x="51816" y="80771"/>
                  </a:lnTo>
                  <a:lnTo>
                    <a:pt x="57912" y="80771"/>
                  </a:lnTo>
                  <a:lnTo>
                    <a:pt x="57912" y="65531"/>
                  </a:lnTo>
                  <a:close/>
                </a:path>
                <a:path w="58420" h="82550">
                  <a:moveTo>
                    <a:pt x="57912" y="38100"/>
                  </a:moveTo>
                  <a:lnTo>
                    <a:pt x="51816" y="38100"/>
                  </a:lnTo>
                  <a:lnTo>
                    <a:pt x="51816" y="54863"/>
                  </a:lnTo>
                  <a:lnTo>
                    <a:pt x="48768" y="62483"/>
                  </a:lnTo>
                  <a:lnTo>
                    <a:pt x="44196" y="67055"/>
                  </a:lnTo>
                  <a:lnTo>
                    <a:pt x="39624" y="73151"/>
                  </a:lnTo>
                  <a:lnTo>
                    <a:pt x="32003" y="76200"/>
                  </a:lnTo>
                  <a:lnTo>
                    <a:pt x="42672" y="76200"/>
                  </a:lnTo>
                  <a:lnTo>
                    <a:pt x="45720" y="74675"/>
                  </a:lnTo>
                  <a:lnTo>
                    <a:pt x="51816" y="65531"/>
                  </a:lnTo>
                  <a:lnTo>
                    <a:pt x="57912" y="65531"/>
                  </a:lnTo>
                  <a:lnTo>
                    <a:pt x="57912" y="38100"/>
                  </a:lnTo>
                  <a:close/>
                </a:path>
                <a:path w="58420" h="82550">
                  <a:moveTo>
                    <a:pt x="41148" y="0"/>
                  </a:moveTo>
                  <a:lnTo>
                    <a:pt x="28955" y="0"/>
                  </a:lnTo>
                  <a:lnTo>
                    <a:pt x="19812" y="3047"/>
                  </a:lnTo>
                  <a:lnTo>
                    <a:pt x="13716" y="4571"/>
                  </a:lnTo>
                  <a:lnTo>
                    <a:pt x="10668" y="6095"/>
                  </a:lnTo>
                  <a:lnTo>
                    <a:pt x="7620" y="9143"/>
                  </a:lnTo>
                  <a:lnTo>
                    <a:pt x="7620" y="16763"/>
                  </a:lnTo>
                  <a:lnTo>
                    <a:pt x="13573" y="12525"/>
                  </a:lnTo>
                  <a:lnTo>
                    <a:pt x="19811" y="9143"/>
                  </a:lnTo>
                  <a:lnTo>
                    <a:pt x="26050" y="6905"/>
                  </a:lnTo>
                  <a:lnTo>
                    <a:pt x="32003" y="6095"/>
                  </a:lnTo>
                  <a:lnTo>
                    <a:pt x="50292" y="6095"/>
                  </a:lnTo>
                  <a:lnTo>
                    <a:pt x="47244" y="3047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540752" y="4354067"/>
              <a:ext cx="147827" cy="117348"/>
            </a:xfrm>
            <a:prstGeom prst="rect">
              <a:avLst/>
            </a:prstGeom>
          </p:spPr>
        </p:pic>
      </p:grpSp>
      <p:pic>
        <p:nvPicPr>
          <p:cNvPr id="115" name="object 115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110367" y="3577658"/>
            <a:ext cx="161723" cy="78902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1374647" y="3565882"/>
            <a:ext cx="260335" cy="90678"/>
          </a:xfrm>
          <a:prstGeom prst="rect">
            <a:avLst/>
          </a:prstGeom>
        </p:spPr>
      </p:pic>
      <p:grpSp>
        <p:nvGrpSpPr>
          <p:cNvPr id="117" name="object 117"/>
          <p:cNvGrpSpPr/>
          <p:nvPr/>
        </p:nvGrpSpPr>
        <p:grpSpPr>
          <a:xfrm>
            <a:off x="1743456" y="3565882"/>
            <a:ext cx="1032136" cy="117764"/>
            <a:chOff x="1347216" y="4614671"/>
            <a:chExt cx="797560" cy="152400"/>
          </a:xfrm>
        </p:grpSpPr>
        <p:pic>
          <p:nvPicPr>
            <p:cNvPr id="118" name="object 118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347216" y="4614671"/>
              <a:ext cx="766572" cy="152400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2132076" y="471982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143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3048" y="12192"/>
                  </a:lnTo>
                  <a:lnTo>
                    <a:pt x="6096" y="12192"/>
                  </a:lnTo>
                  <a:lnTo>
                    <a:pt x="9143" y="12192"/>
                  </a:lnTo>
                  <a:lnTo>
                    <a:pt x="12192" y="9144"/>
                  </a:lnTo>
                  <a:lnTo>
                    <a:pt x="12192" y="3048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2897212" y="3570593"/>
            <a:ext cx="373081" cy="86360"/>
            <a:chOff x="2238755" y="4620767"/>
            <a:chExt cx="288290" cy="111760"/>
          </a:xfrm>
        </p:grpSpPr>
        <p:pic>
          <p:nvPicPr>
            <p:cNvPr id="121" name="object 121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238755" y="4620767"/>
              <a:ext cx="207263" cy="111252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2465831" y="4649723"/>
              <a:ext cx="60960" cy="81280"/>
            </a:xfrm>
            <a:custGeom>
              <a:avLst/>
              <a:gdLst/>
              <a:ahLst/>
              <a:cxnLst/>
              <a:rect l="l" t="t" r="r" b="b"/>
              <a:pathLst>
                <a:path w="60960" h="81279">
                  <a:moveTo>
                    <a:pt x="42672" y="0"/>
                  </a:moveTo>
                  <a:lnTo>
                    <a:pt x="33528" y="0"/>
                  </a:lnTo>
                  <a:lnTo>
                    <a:pt x="25193" y="1119"/>
                  </a:lnTo>
                  <a:lnTo>
                    <a:pt x="18288" y="4381"/>
                  </a:lnTo>
                  <a:lnTo>
                    <a:pt x="12525" y="9644"/>
                  </a:lnTo>
                  <a:lnTo>
                    <a:pt x="7619" y="16763"/>
                  </a:lnTo>
                  <a:lnTo>
                    <a:pt x="7619" y="3048"/>
                  </a:lnTo>
                  <a:lnTo>
                    <a:pt x="0" y="3048"/>
                  </a:lnTo>
                  <a:lnTo>
                    <a:pt x="0" y="80772"/>
                  </a:lnTo>
                  <a:lnTo>
                    <a:pt x="7619" y="80772"/>
                  </a:lnTo>
                  <a:lnTo>
                    <a:pt x="7619" y="27431"/>
                  </a:lnTo>
                  <a:lnTo>
                    <a:pt x="9143" y="21336"/>
                  </a:lnTo>
                  <a:lnTo>
                    <a:pt x="13716" y="15239"/>
                  </a:lnTo>
                  <a:lnTo>
                    <a:pt x="19812" y="10667"/>
                  </a:lnTo>
                  <a:lnTo>
                    <a:pt x="25907" y="7620"/>
                  </a:lnTo>
                  <a:lnTo>
                    <a:pt x="33528" y="7620"/>
                  </a:lnTo>
                  <a:lnTo>
                    <a:pt x="42410" y="9334"/>
                  </a:lnTo>
                  <a:lnTo>
                    <a:pt x="48577" y="14477"/>
                  </a:lnTo>
                  <a:lnTo>
                    <a:pt x="52173" y="23050"/>
                  </a:lnTo>
                  <a:lnTo>
                    <a:pt x="53340" y="35051"/>
                  </a:lnTo>
                  <a:lnTo>
                    <a:pt x="53340" y="80772"/>
                  </a:lnTo>
                  <a:lnTo>
                    <a:pt x="60960" y="80772"/>
                  </a:lnTo>
                  <a:lnTo>
                    <a:pt x="60960" y="33527"/>
                  </a:lnTo>
                  <a:lnTo>
                    <a:pt x="60412" y="26074"/>
                  </a:lnTo>
                  <a:lnTo>
                    <a:pt x="58864" y="19621"/>
                  </a:lnTo>
                  <a:lnTo>
                    <a:pt x="56459" y="14025"/>
                  </a:lnTo>
                  <a:lnTo>
                    <a:pt x="53340" y="9143"/>
                  </a:lnTo>
                  <a:lnTo>
                    <a:pt x="48768" y="3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3384355" y="3565882"/>
            <a:ext cx="432248" cy="117764"/>
            <a:chOff x="2615183" y="4614671"/>
            <a:chExt cx="334010" cy="152400"/>
          </a:xfrm>
        </p:grpSpPr>
        <p:sp>
          <p:nvSpPr>
            <p:cNvPr id="124" name="object 124"/>
            <p:cNvSpPr/>
            <p:nvPr/>
          </p:nvSpPr>
          <p:spPr>
            <a:xfrm>
              <a:off x="2615184" y="4614671"/>
              <a:ext cx="73660" cy="117475"/>
            </a:xfrm>
            <a:custGeom>
              <a:avLst/>
              <a:gdLst/>
              <a:ahLst/>
              <a:cxnLst/>
              <a:rect l="l" t="t" r="r" b="b"/>
              <a:pathLst>
                <a:path w="73660" h="117475">
                  <a:moveTo>
                    <a:pt x="45720" y="91440"/>
                  </a:moveTo>
                  <a:lnTo>
                    <a:pt x="44196" y="86868"/>
                  </a:lnTo>
                  <a:lnTo>
                    <a:pt x="38100" y="80772"/>
                  </a:lnTo>
                  <a:lnTo>
                    <a:pt x="32004" y="77724"/>
                  </a:lnTo>
                  <a:lnTo>
                    <a:pt x="24384" y="73152"/>
                  </a:lnTo>
                  <a:lnTo>
                    <a:pt x="18288" y="70104"/>
                  </a:lnTo>
                  <a:lnTo>
                    <a:pt x="13716" y="68580"/>
                  </a:lnTo>
                  <a:lnTo>
                    <a:pt x="9144" y="64008"/>
                  </a:lnTo>
                  <a:lnTo>
                    <a:pt x="7620" y="60960"/>
                  </a:lnTo>
                  <a:lnTo>
                    <a:pt x="7620" y="51816"/>
                  </a:lnTo>
                  <a:lnTo>
                    <a:pt x="13716" y="45720"/>
                  </a:lnTo>
                  <a:lnTo>
                    <a:pt x="19812" y="42672"/>
                  </a:lnTo>
                  <a:lnTo>
                    <a:pt x="32004" y="42672"/>
                  </a:lnTo>
                  <a:lnTo>
                    <a:pt x="38100" y="44196"/>
                  </a:lnTo>
                  <a:lnTo>
                    <a:pt x="44196" y="47244"/>
                  </a:lnTo>
                  <a:lnTo>
                    <a:pt x="44196" y="39624"/>
                  </a:lnTo>
                  <a:lnTo>
                    <a:pt x="38100" y="36576"/>
                  </a:lnTo>
                  <a:lnTo>
                    <a:pt x="33528" y="35052"/>
                  </a:lnTo>
                  <a:lnTo>
                    <a:pt x="19812" y="35052"/>
                  </a:lnTo>
                  <a:lnTo>
                    <a:pt x="7620" y="41148"/>
                  </a:lnTo>
                  <a:lnTo>
                    <a:pt x="3048" y="45720"/>
                  </a:lnTo>
                  <a:lnTo>
                    <a:pt x="1524" y="50292"/>
                  </a:lnTo>
                  <a:lnTo>
                    <a:pt x="1524" y="62484"/>
                  </a:lnTo>
                  <a:lnTo>
                    <a:pt x="3048" y="67056"/>
                  </a:lnTo>
                  <a:lnTo>
                    <a:pt x="9144" y="73152"/>
                  </a:lnTo>
                  <a:lnTo>
                    <a:pt x="13716" y="76200"/>
                  </a:lnTo>
                  <a:lnTo>
                    <a:pt x="21336" y="79248"/>
                  </a:lnTo>
                  <a:lnTo>
                    <a:pt x="27432" y="82296"/>
                  </a:lnTo>
                  <a:lnTo>
                    <a:pt x="32004" y="85344"/>
                  </a:lnTo>
                  <a:lnTo>
                    <a:pt x="35052" y="86868"/>
                  </a:lnTo>
                  <a:lnTo>
                    <a:pt x="38100" y="92964"/>
                  </a:lnTo>
                  <a:lnTo>
                    <a:pt x="38100" y="106680"/>
                  </a:lnTo>
                  <a:lnTo>
                    <a:pt x="32004" y="111252"/>
                  </a:lnTo>
                  <a:lnTo>
                    <a:pt x="13716" y="111252"/>
                  </a:lnTo>
                  <a:lnTo>
                    <a:pt x="10668" y="109728"/>
                  </a:lnTo>
                  <a:lnTo>
                    <a:pt x="6096" y="108204"/>
                  </a:lnTo>
                  <a:lnTo>
                    <a:pt x="3048" y="106680"/>
                  </a:lnTo>
                  <a:lnTo>
                    <a:pt x="0" y="103632"/>
                  </a:lnTo>
                  <a:lnTo>
                    <a:pt x="0" y="112776"/>
                  </a:lnTo>
                  <a:lnTo>
                    <a:pt x="6096" y="115824"/>
                  </a:lnTo>
                  <a:lnTo>
                    <a:pt x="12192" y="117348"/>
                  </a:lnTo>
                  <a:lnTo>
                    <a:pt x="27432" y="117348"/>
                  </a:lnTo>
                  <a:lnTo>
                    <a:pt x="33528" y="115824"/>
                  </a:lnTo>
                  <a:lnTo>
                    <a:pt x="39624" y="111252"/>
                  </a:lnTo>
                  <a:lnTo>
                    <a:pt x="44196" y="108204"/>
                  </a:lnTo>
                  <a:lnTo>
                    <a:pt x="45720" y="102108"/>
                  </a:lnTo>
                  <a:lnTo>
                    <a:pt x="45720" y="91440"/>
                  </a:lnTo>
                  <a:close/>
                </a:path>
                <a:path w="73660" h="117475">
                  <a:moveTo>
                    <a:pt x="73152" y="0"/>
                  </a:moveTo>
                  <a:lnTo>
                    <a:pt x="65532" y="0"/>
                  </a:lnTo>
                  <a:lnTo>
                    <a:pt x="65532" y="117348"/>
                  </a:lnTo>
                  <a:lnTo>
                    <a:pt x="73152" y="117348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711195" y="4620767"/>
              <a:ext cx="97536" cy="146304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834639" y="4614671"/>
              <a:ext cx="114300" cy="117348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3924749" y="3565883"/>
            <a:ext cx="921198" cy="90776"/>
            <a:chOff x="3032760" y="4614671"/>
            <a:chExt cx="711835" cy="117475"/>
          </a:xfrm>
        </p:grpSpPr>
        <p:sp>
          <p:nvSpPr>
            <p:cNvPr id="128" name="object 128"/>
            <p:cNvSpPr/>
            <p:nvPr/>
          </p:nvSpPr>
          <p:spPr>
            <a:xfrm>
              <a:off x="3032760" y="4620767"/>
              <a:ext cx="12700" cy="109855"/>
            </a:xfrm>
            <a:custGeom>
              <a:avLst/>
              <a:gdLst/>
              <a:ahLst/>
              <a:cxnLst/>
              <a:rect l="l" t="t" r="r" b="b"/>
              <a:pathLst>
                <a:path w="12700" h="109854">
                  <a:moveTo>
                    <a:pt x="9143" y="0"/>
                  </a:moveTo>
                  <a:lnTo>
                    <a:pt x="4571" y="0"/>
                  </a:lnTo>
                  <a:lnTo>
                    <a:pt x="3047" y="1524"/>
                  </a:lnTo>
                  <a:lnTo>
                    <a:pt x="1523" y="1524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1523" y="10668"/>
                  </a:lnTo>
                  <a:lnTo>
                    <a:pt x="3047" y="10668"/>
                  </a:lnTo>
                  <a:lnTo>
                    <a:pt x="4571" y="12192"/>
                  </a:lnTo>
                  <a:lnTo>
                    <a:pt x="7619" y="12192"/>
                  </a:lnTo>
                  <a:lnTo>
                    <a:pt x="12191" y="7620"/>
                  </a:lnTo>
                  <a:lnTo>
                    <a:pt x="12191" y="4572"/>
                  </a:lnTo>
                  <a:lnTo>
                    <a:pt x="9143" y="1524"/>
                  </a:lnTo>
                  <a:lnTo>
                    <a:pt x="9143" y="0"/>
                  </a:lnTo>
                  <a:close/>
                </a:path>
                <a:path w="12700" h="109854">
                  <a:moveTo>
                    <a:pt x="9143" y="32004"/>
                  </a:moveTo>
                  <a:lnTo>
                    <a:pt x="1523" y="32004"/>
                  </a:lnTo>
                  <a:lnTo>
                    <a:pt x="1523" y="109728"/>
                  </a:lnTo>
                  <a:lnTo>
                    <a:pt x="9143" y="109728"/>
                  </a:lnTo>
                  <a:lnTo>
                    <a:pt x="9143" y="3200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067812" y="4649723"/>
              <a:ext cx="105156" cy="8077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195828" y="4614671"/>
              <a:ext cx="141732" cy="117348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3360420" y="4614671"/>
              <a:ext cx="86995" cy="117475"/>
            </a:xfrm>
            <a:custGeom>
              <a:avLst/>
              <a:gdLst/>
              <a:ahLst/>
              <a:cxnLst/>
              <a:rect l="l" t="t" r="r" b="b"/>
              <a:pathLst>
                <a:path w="86995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86995" h="117475">
                  <a:moveTo>
                    <a:pt x="86868" y="54864"/>
                  </a:moveTo>
                  <a:lnTo>
                    <a:pt x="83820" y="48768"/>
                  </a:lnTo>
                  <a:lnTo>
                    <a:pt x="79248" y="42672"/>
                  </a:lnTo>
                  <a:lnTo>
                    <a:pt x="76200" y="38100"/>
                  </a:lnTo>
                  <a:lnTo>
                    <a:pt x="68580" y="35052"/>
                  </a:lnTo>
                  <a:lnTo>
                    <a:pt x="56388" y="35052"/>
                  </a:lnTo>
                  <a:lnTo>
                    <a:pt x="38100" y="41148"/>
                  </a:lnTo>
                  <a:lnTo>
                    <a:pt x="35115" y="44132"/>
                  </a:lnTo>
                  <a:lnTo>
                    <a:pt x="35052" y="53340"/>
                  </a:lnTo>
                  <a:lnTo>
                    <a:pt x="41668" y="48463"/>
                  </a:lnTo>
                  <a:lnTo>
                    <a:pt x="48006" y="45148"/>
                  </a:lnTo>
                  <a:lnTo>
                    <a:pt x="54330" y="43268"/>
                  </a:lnTo>
                  <a:lnTo>
                    <a:pt x="60960" y="42672"/>
                  </a:lnTo>
                  <a:lnTo>
                    <a:pt x="68961" y="44132"/>
                  </a:lnTo>
                  <a:lnTo>
                    <a:pt x="74676" y="48577"/>
                  </a:lnTo>
                  <a:lnTo>
                    <a:pt x="78105" y="56184"/>
                  </a:lnTo>
                  <a:lnTo>
                    <a:pt x="79248" y="67056"/>
                  </a:lnTo>
                  <a:lnTo>
                    <a:pt x="79248" y="73152"/>
                  </a:lnTo>
                  <a:lnTo>
                    <a:pt x="79248" y="89916"/>
                  </a:lnTo>
                  <a:lnTo>
                    <a:pt x="76200" y="97536"/>
                  </a:lnTo>
                  <a:lnTo>
                    <a:pt x="71628" y="103632"/>
                  </a:lnTo>
                  <a:lnTo>
                    <a:pt x="67056" y="108204"/>
                  </a:lnTo>
                  <a:lnTo>
                    <a:pt x="60960" y="111252"/>
                  </a:lnTo>
                  <a:lnTo>
                    <a:pt x="47244" y="111252"/>
                  </a:lnTo>
                  <a:lnTo>
                    <a:pt x="42672" y="109728"/>
                  </a:lnTo>
                  <a:lnTo>
                    <a:pt x="36576" y="103632"/>
                  </a:lnTo>
                  <a:lnTo>
                    <a:pt x="35052" y="100584"/>
                  </a:lnTo>
                  <a:lnTo>
                    <a:pt x="35052" y="89916"/>
                  </a:lnTo>
                  <a:lnTo>
                    <a:pt x="36576" y="85344"/>
                  </a:lnTo>
                  <a:lnTo>
                    <a:pt x="41148" y="82296"/>
                  </a:lnTo>
                  <a:lnTo>
                    <a:pt x="50292" y="77724"/>
                  </a:lnTo>
                  <a:lnTo>
                    <a:pt x="57912" y="77724"/>
                  </a:lnTo>
                  <a:lnTo>
                    <a:pt x="79248" y="73152"/>
                  </a:lnTo>
                  <a:lnTo>
                    <a:pt x="79248" y="67056"/>
                  </a:lnTo>
                  <a:lnTo>
                    <a:pt x="54864" y="71628"/>
                  </a:lnTo>
                  <a:lnTo>
                    <a:pt x="42862" y="74155"/>
                  </a:lnTo>
                  <a:lnTo>
                    <a:pt x="34290" y="79248"/>
                  </a:lnTo>
                  <a:lnTo>
                    <a:pt x="29146" y="86639"/>
                  </a:lnTo>
                  <a:lnTo>
                    <a:pt x="27432" y="96012"/>
                  </a:lnTo>
                  <a:lnTo>
                    <a:pt x="27432" y="102108"/>
                  </a:lnTo>
                  <a:lnTo>
                    <a:pt x="30480" y="108204"/>
                  </a:lnTo>
                  <a:lnTo>
                    <a:pt x="35052" y="111252"/>
                  </a:lnTo>
                  <a:lnTo>
                    <a:pt x="39624" y="115824"/>
                  </a:lnTo>
                  <a:lnTo>
                    <a:pt x="44196" y="117348"/>
                  </a:lnTo>
                  <a:lnTo>
                    <a:pt x="57912" y="117348"/>
                  </a:lnTo>
                  <a:lnTo>
                    <a:pt x="64008" y="115824"/>
                  </a:lnTo>
                  <a:lnTo>
                    <a:pt x="70866" y="111252"/>
                  </a:lnTo>
                  <a:lnTo>
                    <a:pt x="73152" y="109728"/>
                  </a:lnTo>
                  <a:lnTo>
                    <a:pt x="79248" y="100584"/>
                  </a:lnTo>
                  <a:lnTo>
                    <a:pt x="79248" y="115824"/>
                  </a:lnTo>
                  <a:lnTo>
                    <a:pt x="86868" y="115824"/>
                  </a:lnTo>
                  <a:lnTo>
                    <a:pt x="86868" y="100584"/>
                  </a:lnTo>
                  <a:lnTo>
                    <a:pt x="86868" y="73152"/>
                  </a:lnTo>
                  <a:lnTo>
                    <a:pt x="86868" y="5486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470148" y="4649723"/>
              <a:ext cx="274319" cy="82296"/>
            </a:xfrm>
            <a:prstGeom prst="rect">
              <a:avLst/>
            </a:prstGeom>
          </p:spPr>
        </p:pic>
      </p:grpSp>
      <p:sp>
        <p:nvSpPr>
          <p:cNvPr id="133" name="object 133"/>
          <p:cNvSpPr/>
          <p:nvPr/>
        </p:nvSpPr>
        <p:spPr>
          <a:xfrm>
            <a:off x="4958200" y="3570593"/>
            <a:ext cx="122443" cy="84888"/>
          </a:xfrm>
          <a:custGeom>
            <a:avLst/>
            <a:gdLst/>
            <a:ahLst/>
            <a:cxnLst/>
            <a:rect l="l" t="t" r="r" b="b"/>
            <a:pathLst>
              <a:path w="94614" h="109854">
                <a:moveTo>
                  <a:pt x="9144" y="32004"/>
                </a:moveTo>
                <a:lnTo>
                  <a:pt x="3048" y="32004"/>
                </a:lnTo>
                <a:lnTo>
                  <a:pt x="3048" y="109728"/>
                </a:lnTo>
                <a:lnTo>
                  <a:pt x="9144" y="109728"/>
                </a:lnTo>
                <a:lnTo>
                  <a:pt x="9144" y="32004"/>
                </a:lnTo>
                <a:close/>
              </a:path>
              <a:path w="94614" h="109854">
                <a:moveTo>
                  <a:pt x="12192" y="4572"/>
                </a:moveTo>
                <a:lnTo>
                  <a:pt x="10668" y="3048"/>
                </a:lnTo>
                <a:lnTo>
                  <a:pt x="10668" y="1524"/>
                </a:lnTo>
                <a:lnTo>
                  <a:pt x="9144" y="0"/>
                </a:lnTo>
                <a:lnTo>
                  <a:pt x="4572" y="0"/>
                </a:lnTo>
                <a:lnTo>
                  <a:pt x="3048" y="1524"/>
                </a:lnTo>
                <a:lnTo>
                  <a:pt x="1524" y="1524"/>
                </a:lnTo>
                <a:lnTo>
                  <a:pt x="1524" y="3048"/>
                </a:lnTo>
                <a:lnTo>
                  <a:pt x="0" y="4572"/>
                </a:lnTo>
                <a:lnTo>
                  <a:pt x="0" y="7620"/>
                </a:lnTo>
                <a:lnTo>
                  <a:pt x="1524" y="9144"/>
                </a:lnTo>
                <a:lnTo>
                  <a:pt x="1524" y="10668"/>
                </a:lnTo>
                <a:lnTo>
                  <a:pt x="3048" y="10668"/>
                </a:lnTo>
                <a:lnTo>
                  <a:pt x="4572" y="12192"/>
                </a:lnTo>
                <a:lnTo>
                  <a:pt x="7620" y="12192"/>
                </a:lnTo>
                <a:lnTo>
                  <a:pt x="9144" y="10668"/>
                </a:lnTo>
                <a:lnTo>
                  <a:pt x="10668" y="10668"/>
                </a:lnTo>
                <a:lnTo>
                  <a:pt x="12192" y="9144"/>
                </a:lnTo>
                <a:lnTo>
                  <a:pt x="12192" y="4572"/>
                </a:lnTo>
                <a:close/>
              </a:path>
              <a:path w="94614" h="109854">
                <a:moveTo>
                  <a:pt x="94488" y="51816"/>
                </a:moveTo>
                <a:lnTo>
                  <a:pt x="92964" y="44196"/>
                </a:lnTo>
                <a:lnTo>
                  <a:pt x="83820" y="32004"/>
                </a:lnTo>
                <a:lnTo>
                  <a:pt x="77724" y="28956"/>
                </a:lnTo>
                <a:lnTo>
                  <a:pt x="68580" y="28956"/>
                </a:lnTo>
                <a:lnTo>
                  <a:pt x="60007" y="30086"/>
                </a:lnTo>
                <a:lnTo>
                  <a:pt x="52578" y="33337"/>
                </a:lnTo>
                <a:lnTo>
                  <a:pt x="46291" y="38608"/>
                </a:lnTo>
                <a:lnTo>
                  <a:pt x="41148" y="45720"/>
                </a:lnTo>
                <a:lnTo>
                  <a:pt x="41148" y="32004"/>
                </a:lnTo>
                <a:lnTo>
                  <a:pt x="35052" y="32004"/>
                </a:lnTo>
                <a:lnTo>
                  <a:pt x="35052" y="109728"/>
                </a:lnTo>
                <a:lnTo>
                  <a:pt x="41148" y="109728"/>
                </a:lnTo>
                <a:lnTo>
                  <a:pt x="41148" y="56388"/>
                </a:lnTo>
                <a:lnTo>
                  <a:pt x="44196" y="50292"/>
                </a:lnTo>
                <a:lnTo>
                  <a:pt x="48768" y="44196"/>
                </a:lnTo>
                <a:lnTo>
                  <a:pt x="53340" y="39624"/>
                </a:lnTo>
                <a:lnTo>
                  <a:pt x="59436" y="36576"/>
                </a:lnTo>
                <a:lnTo>
                  <a:pt x="67056" y="36576"/>
                </a:lnTo>
                <a:lnTo>
                  <a:pt x="76174" y="38290"/>
                </a:lnTo>
                <a:lnTo>
                  <a:pt x="82867" y="43434"/>
                </a:lnTo>
                <a:lnTo>
                  <a:pt x="86982" y="52006"/>
                </a:lnTo>
                <a:lnTo>
                  <a:pt x="88392" y="64008"/>
                </a:lnTo>
                <a:lnTo>
                  <a:pt x="88392" y="109728"/>
                </a:lnTo>
                <a:lnTo>
                  <a:pt x="94488" y="109728"/>
                </a:lnTo>
                <a:lnTo>
                  <a:pt x="94488" y="5181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4" name="object 134"/>
          <p:cNvGrpSpPr/>
          <p:nvPr/>
        </p:nvGrpSpPr>
        <p:grpSpPr>
          <a:xfrm>
            <a:off x="5188951" y="3565883"/>
            <a:ext cx="276113" cy="90776"/>
            <a:chOff x="4009644" y="4614671"/>
            <a:chExt cx="213360" cy="117475"/>
          </a:xfrm>
        </p:grpSpPr>
        <p:pic>
          <p:nvPicPr>
            <p:cNvPr id="135" name="object 13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009644" y="4614671"/>
              <a:ext cx="117347" cy="117348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4148328" y="4620767"/>
              <a:ext cx="74930" cy="111760"/>
            </a:xfrm>
            <a:custGeom>
              <a:avLst/>
              <a:gdLst/>
              <a:ahLst/>
              <a:cxnLst/>
              <a:rect l="l" t="t" r="r" b="b"/>
              <a:pathLst>
                <a:path w="74929" h="111760">
                  <a:moveTo>
                    <a:pt x="9144" y="32004"/>
                  </a:moveTo>
                  <a:lnTo>
                    <a:pt x="1524" y="32004"/>
                  </a:lnTo>
                  <a:lnTo>
                    <a:pt x="1524" y="109728"/>
                  </a:lnTo>
                  <a:lnTo>
                    <a:pt x="9144" y="109728"/>
                  </a:lnTo>
                  <a:lnTo>
                    <a:pt x="9144" y="32004"/>
                  </a:lnTo>
                  <a:close/>
                </a:path>
                <a:path w="74929" h="111760">
                  <a:moveTo>
                    <a:pt x="10668" y="3048"/>
                  </a:moveTo>
                  <a:lnTo>
                    <a:pt x="7620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1524" y="10668"/>
                  </a:lnTo>
                  <a:lnTo>
                    <a:pt x="3048" y="10668"/>
                  </a:lnTo>
                  <a:lnTo>
                    <a:pt x="3048" y="12192"/>
                  </a:lnTo>
                  <a:lnTo>
                    <a:pt x="7620" y="12192"/>
                  </a:lnTo>
                  <a:lnTo>
                    <a:pt x="7620" y="10668"/>
                  </a:lnTo>
                  <a:lnTo>
                    <a:pt x="9144" y="10668"/>
                  </a:lnTo>
                  <a:lnTo>
                    <a:pt x="10668" y="9144"/>
                  </a:lnTo>
                  <a:lnTo>
                    <a:pt x="10668" y="3048"/>
                  </a:lnTo>
                  <a:close/>
                </a:path>
                <a:path w="74929" h="111760">
                  <a:moveTo>
                    <a:pt x="74676" y="85344"/>
                  </a:moveTo>
                  <a:lnTo>
                    <a:pt x="42672" y="62484"/>
                  </a:lnTo>
                  <a:lnTo>
                    <a:pt x="41148" y="59436"/>
                  </a:lnTo>
                  <a:lnTo>
                    <a:pt x="38100" y="57912"/>
                  </a:lnTo>
                  <a:lnTo>
                    <a:pt x="38100" y="45720"/>
                  </a:lnTo>
                  <a:lnTo>
                    <a:pt x="39624" y="42672"/>
                  </a:lnTo>
                  <a:lnTo>
                    <a:pt x="42672" y="39624"/>
                  </a:lnTo>
                  <a:lnTo>
                    <a:pt x="45720" y="38100"/>
                  </a:lnTo>
                  <a:lnTo>
                    <a:pt x="50292" y="36576"/>
                  </a:lnTo>
                  <a:lnTo>
                    <a:pt x="60960" y="36576"/>
                  </a:lnTo>
                  <a:lnTo>
                    <a:pt x="67056" y="38100"/>
                  </a:lnTo>
                  <a:lnTo>
                    <a:pt x="73152" y="41148"/>
                  </a:lnTo>
                  <a:lnTo>
                    <a:pt x="73152" y="33528"/>
                  </a:lnTo>
                  <a:lnTo>
                    <a:pt x="68580" y="30480"/>
                  </a:lnTo>
                  <a:lnTo>
                    <a:pt x="62484" y="28956"/>
                  </a:lnTo>
                  <a:lnTo>
                    <a:pt x="48768" y="28956"/>
                  </a:lnTo>
                  <a:lnTo>
                    <a:pt x="42672" y="32004"/>
                  </a:lnTo>
                  <a:lnTo>
                    <a:pt x="38100" y="35052"/>
                  </a:lnTo>
                  <a:lnTo>
                    <a:pt x="32004" y="39624"/>
                  </a:lnTo>
                  <a:lnTo>
                    <a:pt x="30480" y="44196"/>
                  </a:lnTo>
                  <a:lnTo>
                    <a:pt x="30480" y="56388"/>
                  </a:lnTo>
                  <a:lnTo>
                    <a:pt x="32004" y="60960"/>
                  </a:lnTo>
                  <a:lnTo>
                    <a:pt x="38100" y="67056"/>
                  </a:lnTo>
                  <a:lnTo>
                    <a:pt x="42672" y="70104"/>
                  </a:lnTo>
                  <a:lnTo>
                    <a:pt x="50292" y="73152"/>
                  </a:lnTo>
                  <a:lnTo>
                    <a:pt x="56388" y="76200"/>
                  </a:lnTo>
                  <a:lnTo>
                    <a:pt x="60960" y="79248"/>
                  </a:lnTo>
                  <a:lnTo>
                    <a:pt x="64008" y="80772"/>
                  </a:lnTo>
                  <a:lnTo>
                    <a:pt x="67056" y="83820"/>
                  </a:lnTo>
                  <a:lnTo>
                    <a:pt x="67056" y="100584"/>
                  </a:lnTo>
                  <a:lnTo>
                    <a:pt x="60960" y="105156"/>
                  </a:lnTo>
                  <a:lnTo>
                    <a:pt x="42672" y="105156"/>
                  </a:lnTo>
                  <a:lnTo>
                    <a:pt x="39624" y="103632"/>
                  </a:lnTo>
                  <a:lnTo>
                    <a:pt x="35052" y="102108"/>
                  </a:lnTo>
                  <a:lnTo>
                    <a:pt x="32004" y="100584"/>
                  </a:lnTo>
                  <a:lnTo>
                    <a:pt x="30480" y="97536"/>
                  </a:lnTo>
                  <a:lnTo>
                    <a:pt x="30480" y="106680"/>
                  </a:lnTo>
                  <a:lnTo>
                    <a:pt x="35052" y="109728"/>
                  </a:lnTo>
                  <a:lnTo>
                    <a:pt x="41148" y="111252"/>
                  </a:lnTo>
                  <a:lnTo>
                    <a:pt x="56388" y="111252"/>
                  </a:lnTo>
                  <a:lnTo>
                    <a:pt x="64008" y="109728"/>
                  </a:lnTo>
                  <a:lnTo>
                    <a:pt x="68580" y="105156"/>
                  </a:lnTo>
                  <a:lnTo>
                    <a:pt x="73152" y="102108"/>
                  </a:lnTo>
                  <a:lnTo>
                    <a:pt x="74676" y="96012"/>
                  </a:lnTo>
                  <a:lnTo>
                    <a:pt x="74676" y="8534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5569593" y="3564705"/>
            <a:ext cx="341854" cy="92248"/>
            <a:chOff x="4303776" y="4613147"/>
            <a:chExt cx="264160" cy="119380"/>
          </a:xfrm>
        </p:grpSpPr>
        <p:sp>
          <p:nvSpPr>
            <p:cNvPr id="138" name="object 138"/>
            <p:cNvSpPr/>
            <p:nvPr/>
          </p:nvSpPr>
          <p:spPr>
            <a:xfrm>
              <a:off x="4303776" y="4613147"/>
              <a:ext cx="59690" cy="119380"/>
            </a:xfrm>
            <a:custGeom>
              <a:avLst/>
              <a:gdLst/>
              <a:ahLst/>
              <a:cxnLst/>
              <a:rect l="l" t="t" r="r" b="b"/>
              <a:pathLst>
                <a:path w="59689" h="119379">
                  <a:moveTo>
                    <a:pt x="44196" y="1524"/>
                  </a:moveTo>
                  <a:lnTo>
                    <a:pt x="41148" y="1524"/>
                  </a:lnTo>
                  <a:lnTo>
                    <a:pt x="38100" y="0"/>
                  </a:lnTo>
                  <a:lnTo>
                    <a:pt x="28956" y="0"/>
                  </a:lnTo>
                  <a:lnTo>
                    <a:pt x="19812" y="6096"/>
                  </a:lnTo>
                  <a:lnTo>
                    <a:pt x="15240" y="10668"/>
                  </a:lnTo>
                  <a:lnTo>
                    <a:pt x="13716" y="16764"/>
                  </a:lnTo>
                  <a:lnTo>
                    <a:pt x="13716" y="39624"/>
                  </a:lnTo>
                  <a:lnTo>
                    <a:pt x="0" y="39624"/>
                  </a:lnTo>
                  <a:lnTo>
                    <a:pt x="0" y="45720"/>
                  </a:lnTo>
                  <a:lnTo>
                    <a:pt x="13716" y="45720"/>
                  </a:lnTo>
                  <a:lnTo>
                    <a:pt x="13716" y="117348"/>
                  </a:lnTo>
                  <a:lnTo>
                    <a:pt x="19812" y="117348"/>
                  </a:lnTo>
                  <a:lnTo>
                    <a:pt x="19812" y="45720"/>
                  </a:lnTo>
                  <a:lnTo>
                    <a:pt x="41148" y="45720"/>
                  </a:lnTo>
                  <a:lnTo>
                    <a:pt x="41148" y="39624"/>
                  </a:lnTo>
                  <a:lnTo>
                    <a:pt x="19812" y="39624"/>
                  </a:lnTo>
                  <a:lnTo>
                    <a:pt x="19812" y="13716"/>
                  </a:lnTo>
                  <a:lnTo>
                    <a:pt x="25908" y="6096"/>
                  </a:lnTo>
                  <a:lnTo>
                    <a:pt x="38100" y="6096"/>
                  </a:lnTo>
                  <a:lnTo>
                    <a:pt x="44196" y="9144"/>
                  </a:lnTo>
                  <a:lnTo>
                    <a:pt x="44196" y="1524"/>
                  </a:lnTo>
                  <a:close/>
                </a:path>
                <a:path w="59689" h="119379">
                  <a:moveTo>
                    <a:pt x="59436" y="1524"/>
                  </a:moveTo>
                  <a:lnTo>
                    <a:pt x="51816" y="1524"/>
                  </a:lnTo>
                  <a:lnTo>
                    <a:pt x="51816" y="118872"/>
                  </a:lnTo>
                  <a:lnTo>
                    <a:pt x="59436" y="118872"/>
                  </a:lnTo>
                  <a:lnTo>
                    <a:pt x="59436" y="152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383024" y="4649723"/>
              <a:ext cx="184403" cy="82296"/>
            </a:xfrm>
            <a:prstGeom prst="rect">
              <a:avLst/>
            </a:prstGeom>
          </p:spPr>
        </p:pic>
      </p:grpSp>
      <p:pic>
        <p:nvPicPr>
          <p:cNvPr id="140" name="object 140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6013346" y="3564704"/>
            <a:ext cx="161723" cy="91856"/>
          </a:xfrm>
          <a:prstGeom prst="rect">
            <a:avLst/>
          </a:prstGeom>
        </p:spPr>
      </p:pic>
      <p:grpSp>
        <p:nvGrpSpPr>
          <p:cNvPr id="141" name="object 141"/>
          <p:cNvGrpSpPr/>
          <p:nvPr/>
        </p:nvGrpSpPr>
        <p:grpSpPr>
          <a:xfrm>
            <a:off x="6263818" y="3577659"/>
            <a:ext cx="460188" cy="79000"/>
            <a:chOff x="4840223" y="4629911"/>
            <a:chExt cx="355600" cy="102235"/>
          </a:xfrm>
        </p:grpSpPr>
        <p:pic>
          <p:nvPicPr>
            <p:cNvPr id="142" name="object 142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840223" y="4629911"/>
              <a:ext cx="298703" cy="102108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5158739" y="4651247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29" h="79375">
                  <a:moveTo>
                    <a:pt x="35051" y="0"/>
                  </a:moveTo>
                  <a:lnTo>
                    <a:pt x="24384" y="0"/>
                  </a:lnTo>
                  <a:lnTo>
                    <a:pt x="19812" y="1524"/>
                  </a:lnTo>
                  <a:lnTo>
                    <a:pt x="15239" y="4572"/>
                  </a:lnTo>
                  <a:lnTo>
                    <a:pt x="12192" y="7619"/>
                  </a:lnTo>
                  <a:lnTo>
                    <a:pt x="9144" y="12191"/>
                  </a:lnTo>
                  <a:lnTo>
                    <a:pt x="7620" y="18287"/>
                  </a:lnTo>
                  <a:lnTo>
                    <a:pt x="7620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7620" y="79248"/>
                  </a:lnTo>
                  <a:lnTo>
                    <a:pt x="7620" y="42672"/>
                  </a:lnTo>
                  <a:lnTo>
                    <a:pt x="7929" y="34099"/>
                  </a:lnTo>
                  <a:lnTo>
                    <a:pt x="22860" y="6096"/>
                  </a:lnTo>
                  <a:lnTo>
                    <a:pt x="35051" y="6096"/>
                  </a:lnTo>
                  <a:lnTo>
                    <a:pt x="36575" y="9143"/>
                  </a:lnTo>
                  <a:lnTo>
                    <a:pt x="36575" y="1524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" name="object 144"/>
          <p:cNvGrpSpPr/>
          <p:nvPr/>
        </p:nvGrpSpPr>
        <p:grpSpPr>
          <a:xfrm>
            <a:off x="6825906" y="3592968"/>
            <a:ext cx="276113" cy="63789"/>
            <a:chOff x="5274564" y="4649723"/>
            <a:chExt cx="213360" cy="82550"/>
          </a:xfrm>
        </p:grpSpPr>
        <p:pic>
          <p:nvPicPr>
            <p:cNvPr id="145" name="object 14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274564" y="4649723"/>
              <a:ext cx="129539" cy="82296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426964" y="4649723"/>
              <a:ext cx="60960" cy="81280"/>
            </a:xfrm>
            <a:custGeom>
              <a:avLst/>
              <a:gdLst/>
              <a:ahLst/>
              <a:cxnLst/>
              <a:rect l="l" t="t" r="r" b="b"/>
              <a:pathLst>
                <a:path w="60960" h="81279">
                  <a:moveTo>
                    <a:pt x="42672" y="0"/>
                  </a:moveTo>
                  <a:lnTo>
                    <a:pt x="35051" y="0"/>
                  </a:lnTo>
                  <a:lnTo>
                    <a:pt x="26479" y="1119"/>
                  </a:lnTo>
                  <a:lnTo>
                    <a:pt x="19050" y="4381"/>
                  </a:lnTo>
                  <a:lnTo>
                    <a:pt x="12763" y="9644"/>
                  </a:lnTo>
                  <a:lnTo>
                    <a:pt x="7620" y="16763"/>
                  </a:lnTo>
                  <a:lnTo>
                    <a:pt x="7620" y="3048"/>
                  </a:lnTo>
                  <a:lnTo>
                    <a:pt x="0" y="3048"/>
                  </a:lnTo>
                  <a:lnTo>
                    <a:pt x="0" y="80772"/>
                  </a:lnTo>
                  <a:lnTo>
                    <a:pt x="7620" y="80772"/>
                  </a:lnTo>
                  <a:lnTo>
                    <a:pt x="7620" y="27431"/>
                  </a:lnTo>
                  <a:lnTo>
                    <a:pt x="9144" y="21336"/>
                  </a:lnTo>
                  <a:lnTo>
                    <a:pt x="19812" y="10667"/>
                  </a:lnTo>
                  <a:lnTo>
                    <a:pt x="25908" y="7620"/>
                  </a:lnTo>
                  <a:lnTo>
                    <a:pt x="33527" y="7620"/>
                  </a:lnTo>
                  <a:lnTo>
                    <a:pt x="42410" y="9334"/>
                  </a:lnTo>
                  <a:lnTo>
                    <a:pt x="48577" y="14477"/>
                  </a:lnTo>
                  <a:lnTo>
                    <a:pt x="52173" y="23050"/>
                  </a:lnTo>
                  <a:lnTo>
                    <a:pt x="53339" y="35051"/>
                  </a:lnTo>
                  <a:lnTo>
                    <a:pt x="53339" y="80772"/>
                  </a:lnTo>
                  <a:lnTo>
                    <a:pt x="60960" y="80772"/>
                  </a:lnTo>
                  <a:lnTo>
                    <a:pt x="60960" y="33527"/>
                  </a:lnTo>
                  <a:lnTo>
                    <a:pt x="60412" y="26074"/>
                  </a:lnTo>
                  <a:lnTo>
                    <a:pt x="58864" y="19621"/>
                  </a:lnTo>
                  <a:lnTo>
                    <a:pt x="56459" y="14025"/>
                  </a:lnTo>
                  <a:lnTo>
                    <a:pt x="53339" y="9143"/>
                  </a:lnTo>
                  <a:lnTo>
                    <a:pt x="48768" y="3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7" name="object 147"/>
          <p:cNvGrpSpPr/>
          <p:nvPr/>
        </p:nvGrpSpPr>
        <p:grpSpPr>
          <a:xfrm>
            <a:off x="7214436" y="3592968"/>
            <a:ext cx="463475" cy="63789"/>
            <a:chOff x="5574791" y="4649723"/>
            <a:chExt cx="358140" cy="82550"/>
          </a:xfrm>
        </p:grpSpPr>
        <p:pic>
          <p:nvPicPr>
            <p:cNvPr id="148" name="object 14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574791" y="4649723"/>
              <a:ext cx="129540" cy="82296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5727191" y="4652771"/>
              <a:ext cx="59690" cy="79375"/>
            </a:xfrm>
            <a:custGeom>
              <a:avLst/>
              <a:gdLst/>
              <a:ahLst/>
              <a:cxnLst/>
              <a:rect l="l" t="t" r="r" b="b"/>
              <a:pathLst>
                <a:path w="59689" h="79375">
                  <a:moveTo>
                    <a:pt x="59436" y="0"/>
                  </a:moveTo>
                  <a:lnTo>
                    <a:pt x="53340" y="0"/>
                  </a:lnTo>
                  <a:lnTo>
                    <a:pt x="53340" y="53339"/>
                  </a:lnTo>
                  <a:lnTo>
                    <a:pt x="50292" y="59436"/>
                  </a:lnTo>
                  <a:lnTo>
                    <a:pt x="45720" y="65531"/>
                  </a:lnTo>
                  <a:lnTo>
                    <a:pt x="41148" y="70103"/>
                  </a:lnTo>
                  <a:lnTo>
                    <a:pt x="35052" y="73151"/>
                  </a:lnTo>
                  <a:lnTo>
                    <a:pt x="21336" y="73151"/>
                  </a:lnTo>
                  <a:lnTo>
                    <a:pt x="15240" y="71627"/>
                  </a:lnTo>
                  <a:lnTo>
                    <a:pt x="12192" y="65531"/>
                  </a:lnTo>
                  <a:lnTo>
                    <a:pt x="7620" y="60960"/>
                  </a:lnTo>
                  <a:lnTo>
                    <a:pt x="6096" y="53339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44195"/>
                  </a:lnTo>
                  <a:lnTo>
                    <a:pt x="1714" y="59959"/>
                  </a:lnTo>
                  <a:lnTo>
                    <a:pt x="6858" y="70865"/>
                  </a:lnTo>
                  <a:lnTo>
                    <a:pt x="15430" y="77200"/>
                  </a:lnTo>
                  <a:lnTo>
                    <a:pt x="27432" y="79248"/>
                  </a:lnTo>
                  <a:lnTo>
                    <a:pt x="35099" y="78366"/>
                  </a:lnTo>
                  <a:lnTo>
                    <a:pt x="41910" y="75628"/>
                  </a:lnTo>
                  <a:lnTo>
                    <a:pt x="47577" y="70889"/>
                  </a:lnTo>
                  <a:lnTo>
                    <a:pt x="51816" y="64007"/>
                  </a:lnTo>
                  <a:lnTo>
                    <a:pt x="53340" y="64007"/>
                  </a:lnTo>
                  <a:lnTo>
                    <a:pt x="53340" y="77724"/>
                  </a:lnTo>
                  <a:lnTo>
                    <a:pt x="59436" y="77724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807963" y="4649723"/>
              <a:ext cx="124968" cy="82296"/>
            </a:xfrm>
            <a:prstGeom prst="rect">
              <a:avLst/>
            </a:prstGeom>
          </p:spPr>
        </p:pic>
      </p:grpSp>
      <p:grpSp>
        <p:nvGrpSpPr>
          <p:cNvPr id="151" name="object 151"/>
          <p:cNvGrpSpPr/>
          <p:nvPr/>
        </p:nvGrpSpPr>
        <p:grpSpPr>
          <a:xfrm>
            <a:off x="7780467" y="3577659"/>
            <a:ext cx="461832" cy="79000"/>
            <a:chOff x="6012179" y="4629911"/>
            <a:chExt cx="356870" cy="102235"/>
          </a:xfrm>
        </p:grpSpPr>
        <p:pic>
          <p:nvPicPr>
            <p:cNvPr id="152" name="object 152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012179" y="4629911"/>
              <a:ext cx="300228" cy="102108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6332219" y="4651247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29" h="79375">
                  <a:moveTo>
                    <a:pt x="33527" y="0"/>
                  </a:moveTo>
                  <a:lnTo>
                    <a:pt x="22859" y="0"/>
                  </a:lnTo>
                  <a:lnTo>
                    <a:pt x="19812" y="1524"/>
                  </a:lnTo>
                  <a:lnTo>
                    <a:pt x="10667" y="7619"/>
                  </a:lnTo>
                  <a:lnTo>
                    <a:pt x="9143" y="12191"/>
                  </a:lnTo>
                  <a:lnTo>
                    <a:pt x="6095" y="18287"/>
                  </a:lnTo>
                  <a:lnTo>
                    <a:pt x="6095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6095" y="79248"/>
                  </a:lnTo>
                  <a:lnTo>
                    <a:pt x="6095" y="42672"/>
                  </a:lnTo>
                  <a:lnTo>
                    <a:pt x="6619" y="34099"/>
                  </a:lnTo>
                  <a:lnTo>
                    <a:pt x="21335" y="6096"/>
                  </a:lnTo>
                  <a:lnTo>
                    <a:pt x="33527" y="6096"/>
                  </a:lnTo>
                  <a:lnTo>
                    <a:pt x="36575" y="9143"/>
                  </a:lnTo>
                  <a:lnTo>
                    <a:pt x="36575" y="1524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4" name="object 154"/>
          <p:cNvGrpSpPr/>
          <p:nvPr/>
        </p:nvGrpSpPr>
        <p:grpSpPr>
          <a:xfrm>
            <a:off x="8344528" y="3564705"/>
            <a:ext cx="566196" cy="92248"/>
            <a:chOff x="6448044" y="4613147"/>
            <a:chExt cx="437515" cy="119380"/>
          </a:xfrm>
        </p:grpSpPr>
        <p:pic>
          <p:nvPicPr>
            <p:cNvPr id="155" name="object 15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448044" y="4614671"/>
              <a:ext cx="67055" cy="117348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6535001" y="4613147"/>
              <a:ext cx="350430" cy="118872"/>
            </a:xfrm>
            <a:prstGeom prst="rect">
              <a:avLst/>
            </a:prstGeom>
          </p:spPr>
        </p:pic>
      </p:grpSp>
      <p:grpSp>
        <p:nvGrpSpPr>
          <p:cNvPr id="157" name="object 157"/>
          <p:cNvGrpSpPr/>
          <p:nvPr/>
        </p:nvGrpSpPr>
        <p:grpSpPr>
          <a:xfrm>
            <a:off x="9019032" y="3565883"/>
            <a:ext cx="295835" cy="90776"/>
            <a:chOff x="6969252" y="4614671"/>
            <a:chExt cx="228600" cy="117475"/>
          </a:xfrm>
        </p:grpSpPr>
        <p:sp>
          <p:nvSpPr>
            <p:cNvPr id="158" name="object 158"/>
            <p:cNvSpPr/>
            <p:nvPr/>
          </p:nvSpPr>
          <p:spPr>
            <a:xfrm>
              <a:off x="6969252" y="4649723"/>
              <a:ext cx="59690" cy="82550"/>
            </a:xfrm>
            <a:custGeom>
              <a:avLst/>
              <a:gdLst/>
              <a:ahLst/>
              <a:cxnLst/>
              <a:rect l="l" t="t" r="r" b="b"/>
              <a:pathLst>
                <a:path w="59690" h="82550">
                  <a:moveTo>
                    <a:pt x="51816" y="7620"/>
                  </a:moveTo>
                  <a:lnTo>
                    <a:pt x="33527" y="7620"/>
                  </a:lnTo>
                  <a:lnTo>
                    <a:pt x="41528" y="9072"/>
                  </a:lnTo>
                  <a:lnTo>
                    <a:pt x="47244" y="13525"/>
                  </a:lnTo>
                  <a:lnTo>
                    <a:pt x="50673" y="21121"/>
                  </a:lnTo>
                  <a:lnTo>
                    <a:pt x="51816" y="32003"/>
                  </a:lnTo>
                  <a:lnTo>
                    <a:pt x="27431" y="36575"/>
                  </a:lnTo>
                  <a:lnTo>
                    <a:pt x="15430" y="39100"/>
                  </a:lnTo>
                  <a:lnTo>
                    <a:pt x="6857" y="44195"/>
                  </a:lnTo>
                  <a:lnTo>
                    <a:pt x="1714" y="51577"/>
                  </a:lnTo>
                  <a:lnTo>
                    <a:pt x="0" y="60960"/>
                  </a:lnTo>
                  <a:lnTo>
                    <a:pt x="0" y="67055"/>
                  </a:lnTo>
                  <a:lnTo>
                    <a:pt x="3048" y="73151"/>
                  </a:lnTo>
                  <a:lnTo>
                    <a:pt x="7620" y="76200"/>
                  </a:lnTo>
                  <a:lnTo>
                    <a:pt x="12192" y="80772"/>
                  </a:lnTo>
                  <a:lnTo>
                    <a:pt x="16764" y="82296"/>
                  </a:lnTo>
                  <a:lnTo>
                    <a:pt x="30479" y="82296"/>
                  </a:lnTo>
                  <a:lnTo>
                    <a:pt x="36575" y="80772"/>
                  </a:lnTo>
                  <a:lnTo>
                    <a:pt x="43434" y="76200"/>
                  </a:lnTo>
                  <a:lnTo>
                    <a:pt x="19812" y="76200"/>
                  </a:lnTo>
                  <a:lnTo>
                    <a:pt x="15240" y="74675"/>
                  </a:lnTo>
                  <a:lnTo>
                    <a:pt x="9144" y="68579"/>
                  </a:lnTo>
                  <a:lnTo>
                    <a:pt x="7620" y="65531"/>
                  </a:lnTo>
                  <a:lnTo>
                    <a:pt x="7620" y="54863"/>
                  </a:lnTo>
                  <a:lnTo>
                    <a:pt x="9144" y="50291"/>
                  </a:lnTo>
                  <a:lnTo>
                    <a:pt x="13716" y="47243"/>
                  </a:lnTo>
                  <a:lnTo>
                    <a:pt x="22859" y="42672"/>
                  </a:lnTo>
                  <a:lnTo>
                    <a:pt x="30479" y="42672"/>
                  </a:lnTo>
                  <a:lnTo>
                    <a:pt x="51816" y="38100"/>
                  </a:lnTo>
                  <a:lnTo>
                    <a:pt x="59436" y="38100"/>
                  </a:lnTo>
                  <a:lnTo>
                    <a:pt x="59436" y="19812"/>
                  </a:lnTo>
                  <a:lnTo>
                    <a:pt x="56388" y="13715"/>
                  </a:lnTo>
                  <a:lnTo>
                    <a:pt x="51816" y="7620"/>
                  </a:lnTo>
                  <a:close/>
                </a:path>
                <a:path w="59690" h="82550">
                  <a:moveTo>
                    <a:pt x="59436" y="65531"/>
                  </a:moveTo>
                  <a:lnTo>
                    <a:pt x="51816" y="65531"/>
                  </a:lnTo>
                  <a:lnTo>
                    <a:pt x="51816" y="80772"/>
                  </a:lnTo>
                  <a:lnTo>
                    <a:pt x="59436" y="80772"/>
                  </a:lnTo>
                  <a:lnTo>
                    <a:pt x="59436" y="65531"/>
                  </a:lnTo>
                  <a:close/>
                </a:path>
                <a:path w="59690" h="82550">
                  <a:moveTo>
                    <a:pt x="59436" y="38100"/>
                  </a:moveTo>
                  <a:lnTo>
                    <a:pt x="51816" y="38100"/>
                  </a:lnTo>
                  <a:lnTo>
                    <a:pt x="51816" y="54863"/>
                  </a:lnTo>
                  <a:lnTo>
                    <a:pt x="48768" y="62484"/>
                  </a:lnTo>
                  <a:lnTo>
                    <a:pt x="44196" y="68579"/>
                  </a:lnTo>
                  <a:lnTo>
                    <a:pt x="39624" y="73151"/>
                  </a:lnTo>
                  <a:lnTo>
                    <a:pt x="33527" y="76200"/>
                  </a:lnTo>
                  <a:lnTo>
                    <a:pt x="43434" y="76200"/>
                  </a:lnTo>
                  <a:lnTo>
                    <a:pt x="45720" y="74675"/>
                  </a:lnTo>
                  <a:lnTo>
                    <a:pt x="51816" y="65531"/>
                  </a:lnTo>
                  <a:lnTo>
                    <a:pt x="59436" y="65531"/>
                  </a:lnTo>
                  <a:lnTo>
                    <a:pt x="59436" y="38100"/>
                  </a:lnTo>
                  <a:close/>
                </a:path>
                <a:path w="59690" h="82550">
                  <a:moveTo>
                    <a:pt x="41148" y="0"/>
                  </a:moveTo>
                  <a:lnTo>
                    <a:pt x="28955" y="0"/>
                  </a:lnTo>
                  <a:lnTo>
                    <a:pt x="10668" y="6096"/>
                  </a:lnTo>
                  <a:lnTo>
                    <a:pt x="7691" y="9072"/>
                  </a:lnTo>
                  <a:lnTo>
                    <a:pt x="7620" y="18287"/>
                  </a:lnTo>
                  <a:lnTo>
                    <a:pt x="13596" y="13406"/>
                  </a:lnTo>
                  <a:lnTo>
                    <a:pt x="20002" y="10096"/>
                  </a:lnTo>
                  <a:lnTo>
                    <a:pt x="26693" y="8215"/>
                  </a:lnTo>
                  <a:lnTo>
                    <a:pt x="33527" y="7620"/>
                  </a:lnTo>
                  <a:lnTo>
                    <a:pt x="51816" y="7620"/>
                  </a:lnTo>
                  <a:lnTo>
                    <a:pt x="47244" y="3048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051548" y="4614671"/>
              <a:ext cx="146303" cy="117348"/>
            </a:xfrm>
            <a:prstGeom prst="rect">
              <a:avLst/>
            </a:prstGeom>
          </p:spPr>
        </p:pic>
      </p:grpSp>
      <p:grpSp>
        <p:nvGrpSpPr>
          <p:cNvPr id="160" name="object 160"/>
          <p:cNvGrpSpPr/>
          <p:nvPr/>
        </p:nvGrpSpPr>
        <p:grpSpPr>
          <a:xfrm>
            <a:off x="9433201" y="3592968"/>
            <a:ext cx="520999" cy="63789"/>
            <a:chOff x="7289292" y="4649723"/>
            <a:chExt cx="402590" cy="82550"/>
          </a:xfrm>
        </p:grpSpPr>
        <p:pic>
          <p:nvPicPr>
            <p:cNvPr id="161" name="object 16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289292" y="4649723"/>
              <a:ext cx="274319" cy="82296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583424" y="4649723"/>
              <a:ext cx="108203" cy="82296"/>
            </a:xfrm>
            <a:prstGeom prst="rect">
              <a:avLst/>
            </a:prstGeom>
          </p:spPr>
        </p:pic>
      </p:grpSp>
      <p:pic>
        <p:nvPicPr>
          <p:cNvPr id="163" name="object 163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1124175" y="3767259"/>
            <a:ext cx="1226729" cy="118941"/>
          </a:xfrm>
          <a:prstGeom prst="rect">
            <a:avLst/>
          </a:prstGeom>
        </p:spPr>
      </p:pic>
      <p:pic>
        <p:nvPicPr>
          <p:cNvPr id="164" name="object 164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2439655" y="3767259"/>
            <a:ext cx="161723" cy="91856"/>
          </a:xfrm>
          <a:prstGeom prst="rect">
            <a:avLst/>
          </a:prstGeom>
        </p:spPr>
      </p:pic>
      <p:grpSp>
        <p:nvGrpSpPr>
          <p:cNvPr id="165" name="object 165"/>
          <p:cNvGrpSpPr/>
          <p:nvPr/>
        </p:nvGrpSpPr>
        <p:grpSpPr>
          <a:xfrm>
            <a:off x="2678296" y="3795522"/>
            <a:ext cx="450327" cy="90776"/>
            <a:chOff x="2069592" y="4911852"/>
            <a:chExt cx="347980" cy="117475"/>
          </a:xfrm>
        </p:grpSpPr>
        <p:pic>
          <p:nvPicPr>
            <p:cNvPr id="166" name="object 16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069592" y="4911852"/>
              <a:ext cx="182880" cy="82296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275332" y="4911852"/>
              <a:ext cx="141731" cy="117348"/>
            </a:xfrm>
            <a:prstGeom prst="rect">
              <a:avLst/>
            </a:prstGeom>
          </p:spPr>
        </p:pic>
      </p:grpSp>
      <p:grpSp>
        <p:nvGrpSpPr>
          <p:cNvPr id="168" name="object 168"/>
          <p:cNvGrpSpPr/>
          <p:nvPr/>
        </p:nvGrpSpPr>
        <p:grpSpPr>
          <a:xfrm>
            <a:off x="3202910" y="3767259"/>
            <a:ext cx="584273" cy="92248"/>
            <a:chOff x="2474976" y="4875276"/>
            <a:chExt cx="451484" cy="119380"/>
          </a:xfrm>
        </p:grpSpPr>
        <p:pic>
          <p:nvPicPr>
            <p:cNvPr id="169" name="object 16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474976" y="4875276"/>
              <a:ext cx="161544" cy="118872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2662428" y="4875275"/>
              <a:ext cx="264160" cy="119380"/>
            </a:xfrm>
            <a:custGeom>
              <a:avLst/>
              <a:gdLst/>
              <a:ahLst/>
              <a:cxnLst/>
              <a:rect l="l" t="t" r="r" b="b"/>
              <a:pathLst>
                <a:path w="264160" h="119379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264160" h="119379">
                  <a:moveTo>
                    <a:pt x="91440" y="38100"/>
                  </a:moveTo>
                  <a:lnTo>
                    <a:pt x="83820" y="38100"/>
                  </a:lnTo>
                  <a:lnTo>
                    <a:pt x="83820" y="91440"/>
                  </a:lnTo>
                  <a:lnTo>
                    <a:pt x="80772" y="99060"/>
                  </a:lnTo>
                  <a:lnTo>
                    <a:pt x="76200" y="103632"/>
                  </a:lnTo>
                  <a:lnTo>
                    <a:pt x="71628" y="109728"/>
                  </a:lnTo>
                  <a:lnTo>
                    <a:pt x="67056" y="112776"/>
                  </a:lnTo>
                  <a:lnTo>
                    <a:pt x="51816" y="112776"/>
                  </a:lnTo>
                  <a:lnTo>
                    <a:pt x="45720" y="109728"/>
                  </a:lnTo>
                  <a:lnTo>
                    <a:pt x="39624" y="100584"/>
                  </a:lnTo>
                  <a:lnTo>
                    <a:pt x="38100" y="92964"/>
                  </a:lnTo>
                  <a:lnTo>
                    <a:pt x="38100" y="38100"/>
                  </a:lnTo>
                  <a:lnTo>
                    <a:pt x="30480" y="38100"/>
                  </a:lnTo>
                  <a:lnTo>
                    <a:pt x="30480" y="83820"/>
                  </a:lnTo>
                  <a:lnTo>
                    <a:pt x="32181" y="98945"/>
                  </a:lnTo>
                  <a:lnTo>
                    <a:pt x="37325" y="109918"/>
                  </a:lnTo>
                  <a:lnTo>
                    <a:pt x="45910" y="116611"/>
                  </a:lnTo>
                  <a:lnTo>
                    <a:pt x="57912" y="118872"/>
                  </a:lnTo>
                  <a:lnTo>
                    <a:pt x="66243" y="117754"/>
                  </a:lnTo>
                  <a:lnTo>
                    <a:pt x="73139" y="114503"/>
                  </a:lnTo>
                  <a:lnTo>
                    <a:pt x="75018" y="112776"/>
                  </a:lnTo>
                  <a:lnTo>
                    <a:pt x="78905" y="109232"/>
                  </a:lnTo>
                  <a:lnTo>
                    <a:pt x="83820" y="102108"/>
                  </a:lnTo>
                  <a:lnTo>
                    <a:pt x="83820" y="117348"/>
                  </a:lnTo>
                  <a:lnTo>
                    <a:pt x="91440" y="117348"/>
                  </a:lnTo>
                  <a:lnTo>
                    <a:pt x="91440" y="102108"/>
                  </a:lnTo>
                  <a:lnTo>
                    <a:pt x="91440" y="38100"/>
                  </a:lnTo>
                  <a:close/>
                </a:path>
                <a:path w="264160" h="119379">
                  <a:moveTo>
                    <a:pt x="123444" y="0"/>
                  </a:moveTo>
                  <a:lnTo>
                    <a:pt x="115824" y="0"/>
                  </a:lnTo>
                  <a:lnTo>
                    <a:pt x="115824" y="117348"/>
                  </a:lnTo>
                  <a:lnTo>
                    <a:pt x="123444" y="117348"/>
                  </a:lnTo>
                  <a:lnTo>
                    <a:pt x="123444" y="0"/>
                  </a:lnTo>
                  <a:close/>
                </a:path>
                <a:path w="264160" h="119379">
                  <a:moveTo>
                    <a:pt x="202692" y="56388"/>
                  </a:moveTo>
                  <a:lnTo>
                    <a:pt x="199644" y="48768"/>
                  </a:lnTo>
                  <a:lnTo>
                    <a:pt x="195072" y="44196"/>
                  </a:lnTo>
                  <a:lnTo>
                    <a:pt x="194310" y="42672"/>
                  </a:lnTo>
                  <a:lnTo>
                    <a:pt x="192024" y="38100"/>
                  </a:lnTo>
                  <a:lnTo>
                    <a:pt x="184404" y="36576"/>
                  </a:lnTo>
                  <a:lnTo>
                    <a:pt x="167640" y="36576"/>
                  </a:lnTo>
                  <a:lnTo>
                    <a:pt x="163068" y="38100"/>
                  </a:lnTo>
                  <a:lnTo>
                    <a:pt x="158496" y="41148"/>
                  </a:lnTo>
                  <a:lnTo>
                    <a:pt x="153924" y="42672"/>
                  </a:lnTo>
                  <a:lnTo>
                    <a:pt x="150876" y="44196"/>
                  </a:lnTo>
                  <a:lnTo>
                    <a:pt x="150876" y="53340"/>
                  </a:lnTo>
                  <a:lnTo>
                    <a:pt x="157492" y="48463"/>
                  </a:lnTo>
                  <a:lnTo>
                    <a:pt x="163830" y="45148"/>
                  </a:lnTo>
                  <a:lnTo>
                    <a:pt x="170154" y="43268"/>
                  </a:lnTo>
                  <a:lnTo>
                    <a:pt x="176784" y="42672"/>
                  </a:lnTo>
                  <a:lnTo>
                    <a:pt x="184785" y="44373"/>
                  </a:lnTo>
                  <a:lnTo>
                    <a:pt x="190500" y="49339"/>
                  </a:lnTo>
                  <a:lnTo>
                    <a:pt x="193929" y="57467"/>
                  </a:lnTo>
                  <a:lnTo>
                    <a:pt x="195072" y="68580"/>
                  </a:lnTo>
                  <a:lnTo>
                    <a:pt x="195072" y="74676"/>
                  </a:lnTo>
                  <a:lnTo>
                    <a:pt x="195072" y="91440"/>
                  </a:lnTo>
                  <a:lnTo>
                    <a:pt x="192024" y="97536"/>
                  </a:lnTo>
                  <a:lnTo>
                    <a:pt x="182880" y="109728"/>
                  </a:lnTo>
                  <a:lnTo>
                    <a:pt x="176784" y="112776"/>
                  </a:lnTo>
                  <a:lnTo>
                    <a:pt x="163068" y="112776"/>
                  </a:lnTo>
                  <a:lnTo>
                    <a:pt x="158496" y="111252"/>
                  </a:lnTo>
                  <a:lnTo>
                    <a:pt x="152400" y="105156"/>
                  </a:lnTo>
                  <a:lnTo>
                    <a:pt x="150876" y="100584"/>
                  </a:lnTo>
                  <a:lnTo>
                    <a:pt x="150876" y="89916"/>
                  </a:lnTo>
                  <a:lnTo>
                    <a:pt x="152400" y="85344"/>
                  </a:lnTo>
                  <a:lnTo>
                    <a:pt x="156972" y="83820"/>
                  </a:lnTo>
                  <a:lnTo>
                    <a:pt x="160020" y="80772"/>
                  </a:lnTo>
                  <a:lnTo>
                    <a:pt x="166116" y="79248"/>
                  </a:lnTo>
                  <a:lnTo>
                    <a:pt x="173736" y="77724"/>
                  </a:lnTo>
                  <a:lnTo>
                    <a:pt x="195072" y="74676"/>
                  </a:lnTo>
                  <a:lnTo>
                    <a:pt x="195072" y="68580"/>
                  </a:lnTo>
                  <a:lnTo>
                    <a:pt x="150101" y="79819"/>
                  </a:lnTo>
                  <a:lnTo>
                    <a:pt x="143256" y="96012"/>
                  </a:lnTo>
                  <a:lnTo>
                    <a:pt x="143256" y="102108"/>
                  </a:lnTo>
                  <a:lnTo>
                    <a:pt x="146304" y="108204"/>
                  </a:lnTo>
                  <a:lnTo>
                    <a:pt x="150876" y="112776"/>
                  </a:lnTo>
                  <a:lnTo>
                    <a:pt x="155448" y="115824"/>
                  </a:lnTo>
                  <a:lnTo>
                    <a:pt x="161544" y="118872"/>
                  </a:lnTo>
                  <a:lnTo>
                    <a:pt x="173736" y="118872"/>
                  </a:lnTo>
                  <a:lnTo>
                    <a:pt x="179832" y="117348"/>
                  </a:lnTo>
                  <a:lnTo>
                    <a:pt x="186690" y="112776"/>
                  </a:lnTo>
                  <a:lnTo>
                    <a:pt x="188976" y="111252"/>
                  </a:lnTo>
                  <a:lnTo>
                    <a:pt x="192024" y="106680"/>
                  </a:lnTo>
                  <a:lnTo>
                    <a:pt x="195072" y="100584"/>
                  </a:lnTo>
                  <a:lnTo>
                    <a:pt x="195072" y="117348"/>
                  </a:lnTo>
                  <a:lnTo>
                    <a:pt x="202692" y="117348"/>
                  </a:lnTo>
                  <a:lnTo>
                    <a:pt x="202692" y="100584"/>
                  </a:lnTo>
                  <a:lnTo>
                    <a:pt x="202692" y="74676"/>
                  </a:lnTo>
                  <a:lnTo>
                    <a:pt x="202692" y="56388"/>
                  </a:lnTo>
                  <a:close/>
                </a:path>
                <a:path w="264160" h="119379">
                  <a:moveTo>
                    <a:pt x="263652" y="38100"/>
                  </a:moveTo>
                  <a:lnTo>
                    <a:pt x="260604" y="36576"/>
                  </a:lnTo>
                  <a:lnTo>
                    <a:pt x="249936" y="36576"/>
                  </a:lnTo>
                  <a:lnTo>
                    <a:pt x="245364" y="38100"/>
                  </a:lnTo>
                  <a:lnTo>
                    <a:pt x="237744" y="45720"/>
                  </a:lnTo>
                  <a:lnTo>
                    <a:pt x="234696" y="50292"/>
                  </a:lnTo>
                  <a:lnTo>
                    <a:pt x="233172" y="54864"/>
                  </a:lnTo>
                  <a:lnTo>
                    <a:pt x="233172" y="38100"/>
                  </a:lnTo>
                  <a:lnTo>
                    <a:pt x="225552" y="38100"/>
                  </a:lnTo>
                  <a:lnTo>
                    <a:pt x="225552" y="117348"/>
                  </a:lnTo>
                  <a:lnTo>
                    <a:pt x="233172" y="117348"/>
                  </a:lnTo>
                  <a:lnTo>
                    <a:pt x="233172" y="79248"/>
                  </a:lnTo>
                  <a:lnTo>
                    <a:pt x="233476" y="71564"/>
                  </a:lnTo>
                  <a:lnTo>
                    <a:pt x="248412" y="42672"/>
                  </a:lnTo>
                  <a:lnTo>
                    <a:pt x="257556" y="42672"/>
                  </a:lnTo>
                  <a:lnTo>
                    <a:pt x="263652" y="45720"/>
                  </a:lnTo>
                  <a:lnTo>
                    <a:pt x="263652" y="3810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1" name="object 171"/>
          <p:cNvGrpSpPr/>
          <p:nvPr/>
        </p:nvGrpSpPr>
        <p:grpSpPr>
          <a:xfrm>
            <a:off x="3869526" y="3795522"/>
            <a:ext cx="838200" cy="89795"/>
            <a:chOff x="2990088" y="4911852"/>
            <a:chExt cx="647700" cy="116205"/>
          </a:xfrm>
        </p:grpSpPr>
        <p:pic>
          <p:nvPicPr>
            <p:cNvPr id="172" name="object 17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990088" y="4911852"/>
              <a:ext cx="615696" cy="115824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3624072" y="498043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9143" y="0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9143"/>
                  </a:lnTo>
                  <a:lnTo>
                    <a:pt x="1524" y="9143"/>
                  </a:lnTo>
                  <a:lnTo>
                    <a:pt x="3048" y="10667"/>
                  </a:lnTo>
                  <a:lnTo>
                    <a:pt x="3048" y="12191"/>
                  </a:lnTo>
                  <a:lnTo>
                    <a:pt x="10667" y="12191"/>
                  </a:lnTo>
                  <a:lnTo>
                    <a:pt x="10667" y="10667"/>
                  </a:lnTo>
                  <a:lnTo>
                    <a:pt x="13715" y="7619"/>
                  </a:lnTo>
                  <a:lnTo>
                    <a:pt x="13715" y="4571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4" name="object 174"/>
          <p:cNvGrpSpPr/>
          <p:nvPr/>
        </p:nvGrpSpPr>
        <p:grpSpPr>
          <a:xfrm>
            <a:off x="4792532" y="3767259"/>
            <a:ext cx="424031" cy="105006"/>
            <a:chOff x="3703320" y="4875276"/>
            <a:chExt cx="327660" cy="135890"/>
          </a:xfrm>
        </p:grpSpPr>
        <p:pic>
          <p:nvPicPr>
            <p:cNvPr id="175" name="object 175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703320" y="4875276"/>
              <a:ext cx="149351" cy="117348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3874008" y="4913376"/>
              <a:ext cx="60960" cy="81280"/>
            </a:xfrm>
            <a:custGeom>
              <a:avLst/>
              <a:gdLst/>
              <a:ahLst/>
              <a:cxnLst/>
              <a:rect l="l" t="t" r="r" b="b"/>
              <a:pathLst>
                <a:path w="60960" h="81279">
                  <a:moveTo>
                    <a:pt x="7619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714" y="60840"/>
                  </a:lnTo>
                  <a:lnTo>
                    <a:pt x="6857" y="71818"/>
                  </a:lnTo>
                  <a:lnTo>
                    <a:pt x="15430" y="78509"/>
                  </a:lnTo>
                  <a:lnTo>
                    <a:pt x="27431" y="80772"/>
                  </a:lnTo>
                  <a:lnTo>
                    <a:pt x="35980" y="79652"/>
                  </a:lnTo>
                  <a:lnTo>
                    <a:pt x="43243" y="76390"/>
                  </a:lnTo>
                  <a:lnTo>
                    <a:pt x="45144" y="74675"/>
                  </a:lnTo>
                  <a:lnTo>
                    <a:pt x="21336" y="74675"/>
                  </a:lnTo>
                  <a:lnTo>
                    <a:pt x="16763" y="71627"/>
                  </a:lnTo>
                  <a:lnTo>
                    <a:pt x="12191" y="67056"/>
                  </a:lnTo>
                  <a:lnTo>
                    <a:pt x="9143" y="62484"/>
                  </a:lnTo>
                  <a:lnTo>
                    <a:pt x="7619" y="54863"/>
                  </a:lnTo>
                  <a:lnTo>
                    <a:pt x="7619" y="0"/>
                  </a:lnTo>
                  <a:close/>
                </a:path>
                <a:path w="60960" h="81279">
                  <a:moveTo>
                    <a:pt x="60959" y="64008"/>
                  </a:moveTo>
                  <a:lnTo>
                    <a:pt x="53339" y="64008"/>
                  </a:lnTo>
                  <a:lnTo>
                    <a:pt x="53339" y="79248"/>
                  </a:lnTo>
                  <a:lnTo>
                    <a:pt x="60959" y="79248"/>
                  </a:lnTo>
                  <a:lnTo>
                    <a:pt x="60959" y="64008"/>
                  </a:lnTo>
                  <a:close/>
                </a:path>
                <a:path w="60960" h="81279">
                  <a:moveTo>
                    <a:pt x="60959" y="0"/>
                  </a:moveTo>
                  <a:lnTo>
                    <a:pt x="53339" y="0"/>
                  </a:lnTo>
                  <a:lnTo>
                    <a:pt x="53339" y="53339"/>
                  </a:lnTo>
                  <a:lnTo>
                    <a:pt x="51815" y="60960"/>
                  </a:lnTo>
                  <a:lnTo>
                    <a:pt x="47243" y="65532"/>
                  </a:lnTo>
                  <a:lnTo>
                    <a:pt x="42671" y="71627"/>
                  </a:lnTo>
                  <a:lnTo>
                    <a:pt x="36575" y="74675"/>
                  </a:lnTo>
                  <a:lnTo>
                    <a:pt x="45144" y="74675"/>
                  </a:lnTo>
                  <a:lnTo>
                    <a:pt x="49077" y="71127"/>
                  </a:lnTo>
                  <a:lnTo>
                    <a:pt x="53339" y="64008"/>
                  </a:lnTo>
                  <a:lnTo>
                    <a:pt x="60959" y="64008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956304" y="4911852"/>
              <a:ext cx="74675" cy="99060"/>
            </a:xfrm>
            <a:prstGeom prst="rect">
              <a:avLst/>
            </a:prstGeom>
          </p:spPr>
        </p:pic>
      </p:grpSp>
      <p:grpSp>
        <p:nvGrpSpPr>
          <p:cNvPr id="178" name="object 178"/>
          <p:cNvGrpSpPr/>
          <p:nvPr/>
        </p:nvGrpSpPr>
        <p:grpSpPr>
          <a:xfrm>
            <a:off x="5305312" y="3795522"/>
            <a:ext cx="457723" cy="90776"/>
            <a:chOff x="4099559" y="4911852"/>
            <a:chExt cx="353695" cy="117475"/>
          </a:xfrm>
        </p:grpSpPr>
        <p:pic>
          <p:nvPicPr>
            <p:cNvPr id="179" name="object 179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099559" y="4911852"/>
              <a:ext cx="216407" cy="82296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335779" y="4911852"/>
              <a:ext cx="117348" cy="117348"/>
            </a:xfrm>
            <a:prstGeom prst="rect">
              <a:avLst/>
            </a:prstGeom>
          </p:spPr>
        </p:pic>
      </p:grpSp>
      <p:grpSp>
        <p:nvGrpSpPr>
          <p:cNvPr id="181" name="object 181"/>
          <p:cNvGrpSpPr/>
          <p:nvPr/>
        </p:nvGrpSpPr>
        <p:grpSpPr>
          <a:xfrm>
            <a:off x="5847676" y="3767259"/>
            <a:ext cx="404308" cy="117764"/>
            <a:chOff x="4518659" y="4875276"/>
            <a:chExt cx="312420" cy="152400"/>
          </a:xfrm>
        </p:grpSpPr>
        <p:pic>
          <p:nvPicPr>
            <p:cNvPr id="182" name="object 18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518659" y="4911852"/>
              <a:ext cx="67055" cy="115824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4605528" y="4875275"/>
              <a:ext cx="86995" cy="119380"/>
            </a:xfrm>
            <a:custGeom>
              <a:avLst/>
              <a:gdLst/>
              <a:ahLst/>
              <a:cxnLst/>
              <a:rect l="l" t="t" r="r" b="b"/>
              <a:pathLst>
                <a:path w="86995" h="119379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86995" h="119379">
                  <a:moveTo>
                    <a:pt x="86868" y="56388"/>
                  </a:moveTo>
                  <a:lnTo>
                    <a:pt x="83820" y="48768"/>
                  </a:lnTo>
                  <a:lnTo>
                    <a:pt x="79248" y="44196"/>
                  </a:lnTo>
                  <a:lnTo>
                    <a:pt x="78092" y="42672"/>
                  </a:lnTo>
                  <a:lnTo>
                    <a:pt x="74676" y="38100"/>
                  </a:lnTo>
                  <a:lnTo>
                    <a:pt x="68580" y="36576"/>
                  </a:lnTo>
                  <a:lnTo>
                    <a:pt x="51816" y="36576"/>
                  </a:lnTo>
                  <a:lnTo>
                    <a:pt x="47244" y="38100"/>
                  </a:lnTo>
                  <a:lnTo>
                    <a:pt x="42672" y="41148"/>
                  </a:lnTo>
                  <a:lnTo>
                    <a:pt x="38100" y="42672"/>
                  </a:lnTo>
                  <a:lnTo>
                    <a:pt x="35052" y="44196"/>
                  </a:lnTo>
                  <a:lnTo>
                    <a:pt x="35052" y="53340"/>
                  </a:lnTo>
                  <a:lnTo>
                    <a:pt x="41021" y="48463"/>
                  </a:lnTo>
                  <a:lnTo>
                    <a:pt x="47434" y="45148"/>
                  </a:lnTo>
                  <a:lnTo>
                    <a:pt x="54114" y="43268"/>
                  </a:lnTo>
                  <a:lnTo>
                    <a:pt x="60960" y="42672"/>
                  </a:lnTo>
                  <a:lnTo>
                    <a:pt x="68961" y="44373"/>
                  </a:lnTo>
                  <a:lnTo>
                    <a:pt x="74676" y="49339"/>
                  </a:lnTo>
                  <a:lnTo>
                    <a:pt x="78105" y="57467"/>
                  </a:lnTo>
                  <a:lnTo>
                    <a:pt x="79248" y="68580"/>
                  </a:lnTo>
                  <a:lnTo>
                    <a:pt x="79248" y="74676"/>
                  </a:lnTo>
                  <a:lnTo>
                    <a:pt x="79248" y="91440"/>
                  </a:lnTo>
                  <a:lnTo>
                    <a:pt x="76200" y="97536"/>
                  </a:lnTo>
                  <a:lnTo>
                    <a:pt x="67056" y="109728"/>
                  </a:lnTo>
                  <a:lnTo>
                    <a:pt x="60960" y="112776"/>
                  </a:lnTo>
                  <a:lnTo>
                    <a:pt x="47244" y="112776"/>
                  </a:lnTo>
                  <a:lnTo>
                    <a:pt x="42672" y="111252"/>
                  </a:lnTo>
                  <a:lnTo>
                    <a:pt x="36576" y="105156"/>
                  </a:lnTo>
                  <a:lnTo>
                    <a:pt x="35052" y="100584"/>
                  </a:lnTo>
                  <a:lnTo>
                    <a:pt x="35052" y="89916"/>
                  </a:lnTo>
                  <a:lnTo>
                    <a:pt x="36576" y="85344"/>
                  </a:lnTo>
                  <a:lnTo>
                    <a:pt x="41148" y="83820"/>
                  </a:lnTo>
                  <a:lnTo>
                    <a:pt x="44196" y="80772"/>
                  </a:lnTo>
                  <a:lnTo>
                    <a:pt x="50292" y="79248"/>
                  </a:lnTo>
                  <a:lnTo>
                    <a:pt x="57912" y="77724"/>
                  </a:lnTo>
                  <a:lnTo>
                    <a:pt x="79248" y="74676"/>
                  </a:lnTo>
                  <a:lnTo>
                    <a:pt x="79248" y="68580"/>
                  </a:lnTo>
                  <a:lnTo>
                    <a:pt x="34290" y="79819"/>
                  </a:lnTo>
                  <a:lnTo>
                    <a:pt x="27432" y="96012"/>
                  </a:lnTo>
                  <a:lnTo>
                    <a:pt x="27432" y="102108"/>
                  </a:lnTo>
                  <a:lnTo>
                    <a:pt x="30480" y="108204"/>
                  </a:lnTo>
                  <a:lnTo>
                    <a:pt x="35052" y="112776"/>
                  </a:lnTo>
                  <a:lnTo>
                    <a:pt x="44196" y="118872"/>
                  </a:lnTo>
                  <a:lnTo>
                    <a:pt x="57912" y="118872"/>
                  </a:lnTo>
                  <a:lnTo>
                    <a:pt x="64008" y="117348"/>
                  </a:lnTo>
                  <a:lnTo>
                    <a:pt x="70853" y="112776"/>
                  </a:lnTo>
                  <a:lnTo>
                    <a:pt x="73152" y="111252"/>
                  </a:lnTo>
                  <a:lnTo>
                    <a:pt x="76200" y="106680"/>
                  </a:lnTo>
                  <a:lnTo>
                    <a:pt x="79248" y="100584"/>
                  </a:lnTo>
                  <a:lnTo>
                    <a:pt x="79248" y="117348"/>
                  </a:lnTo>
                  <a:lnTo>
                    <a:pt x="86868" y="117348"/>
                  </a:lnTo>
                  <a:lnTo>
                    <a:pt x="86868" y="100584"/>
                  </a:lnTo>
                  <a:lnTo>
                    <a:pt x="86868" y="74676"/>
                  </a:lnTo>
                  <a:lnTo>
                    <a:pt x="86868" y="56388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716779" y="4890516"/>
              <a:ext cx="114300" cy="103632"/>
            </a:xfrm>
            <a:prstGeom prst="rect">
              <a:avLst/>
            </a:prstGeom>
          </p:spPr>
        </p:pic>
      </p:grpSp>
      <p:pic>
        <p:nvPicPr>
          <p:cNvPr id="185" name="object 185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6336791" y="3767259"/>
            <a:ext cx="1248424" cy="118941"/>
          </a:xfrm>
          <a:prstGeom prst="rect">
            <a:avLst/>
          </a:prstGeom>
        </p:spPr>
      </p:pic>
      <p:grpSp>
        <p:nvGrpSpPr>
          <p:cNvPr id="186" name="object 186"/>
          <p:cNvGrpSpPr/>
          <p:nvPr/>
        </p:nvGrpSpPr>
        <p:grpSpPr>
          <a:xfrm>
            <a:off x="7668050" y="3767259"/>
            <a:ext cx="633579" cy="92248"/>
            <a:chOff x="5925311" y="4875276"/>
            <a:chExt cx="489584" cy="119380"/>
          </a:xfrm>
        </p:grpSpPr>
        <p:pic>
          <p:nvPicPr>
            <p:cNvPr id="187" name="object 18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925311" y="4875276"/>
              <a:ext cx="141732" cy="118872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6091428" y="4875275"/>
              <a:ext cx="86995" cy="119380"/>
            </a:xfrm>
            <a:custGeom>
              <a:avLst/>
              <a:gdLst/>
              <a:ahLst/>
              <a:cxnLst/>
              <a:rect l="l" t="t" r="r" b="b"/>
              <a:pathLst>
                <a:path w="86995" h="119379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86995" h="119379">
                  <a:moveTo>
                    <a:pt x="86868" y="56388"/>
                  </a:moveTo>
                  <a:lnTo>
                    <a:pt x="83820" y="48768"/>
                  </a:lnTo>
                  <a:lnTo>
                    <a:pt x="80772" y="44196"/>
                  </a:lnTo>
                  <a:lnTo>
                    <a:pt x="79629" y="42672"/>
                  </a:lnTo>
                  <a:lnTo>
                    <a:pt x="76200" y="38100"/>
                  </a:lnTo>
                  <a:lnTo>
                    <a:pt x="70104" y="36576"/>
                  </a:lnTo>
                  <a:lnTo>
                    <a:pt x="51816" y="36576"/>
                  </a:lnTo>
                  <a:lnTo>
                    <a:pt x="47244" y="38100"/>
                  </a:lnTo>
                  <a:lnTo>
                    <a:pt x="42672" y="41148"/>
                  </a:lnTo>
                  <a:lnTo>
                    <a:pt x="38100" y="42672"/>
                  </a:lnTo>
                  <a:lnTo>
                    <a:pt x="35052" y="44196"/>
                  </a:lnTo>
                  <a:lnTo>
                    <a:pt x="35052" y="53340"/>
                  </a:lnTo>
                  <a:lnTo>
                    <a:pt x="41668" y="48463"/>
                  </a:lnTo>
                  <a:lnTo>
                    <a:pt x="47993" y="45148"/>
                  </a:lnTo>
                  <a:lnTo>
                    <a:pt x="54330" y="43268"/>
                  </a:lnTo>
                  <a:lnTo>
                    <a:pt x="60960" y="42672"/>
                  </a:lnTo>
                  <a:lnTo>
                    <a:pt x="68961" y="44373"/>
                  </a:lnTo>
                  <a:lnTo>
                    <a:pt x="74676" y="49339"/>
                  </a:lnTo>
                  <a:lnTo>
                    <a:pt x="78105" y="57467"/>
                  </a:lnTo>
                  <a:lnTo>
                    <a:pt x="79248" y="68580"/>
                  </a:lnTo>
                  <a:lnTo>
                    <a:pt x="79248" y="74676"/>
                  </a:lnTo>
                  <a:lnTo>
                    <a:pt x="79248" y="91440"/>
                  </a:lnTo>
                  <a:lnTo>
                    <a:pt x="77724" y="97536"/>
                  </a:lnTo>
                  <a:lnTo>
                    <a:pt x="71628" y="103632"/>
                  </a:lnTo>
                  <a:lnTo>
                    <a:pt x="67056" y="109728"/>
                  </a:lnTo>
                  <a:lnTo>
                    <a:pt x="60960" y="112776"/>
                  </a:lnTo>
                  <a:lnTo>
                    <a:pt x="47244" y="112776"/>
                  </a:lnTo>
                  <a:lnTo>
                    <a:pt x="44196" y="111252"/>
                  </a:lnTo>
                  <a:lnTo>
                    <a:pt x="41148" y="108204"/>
                  </a:lnTo>
                  <a:lnTo>
                    <a:pt x="36576" y="105156"/>
                  </a:lnTo>
                  <a:lnTo>
                    <a:pt x="35052" y="100584"/>
                  </a:lnTo>
                  <a:lnTo>
                    <a:pt x="35052" y="89916"/>
                  </a:lnTo>
                  <a:lnTo>
                    <a:pt x="38100" y="85344"/>
                  </a:lnTo>
                  <a:lnTo>
                    <a:pt x="41148" y="83820"/>
                  </a:lnTo>
                  <a:lnTo>
                    <a:pt x="44196" y="80772"/>
                  </a:lnTo>
                  <a:lnTo>
                    <a:pt x="50292" y="79248"/>
                  </a:lnTo>
                  <a:lnTo>
                    <a:pt x="57912" y="77724"/>
                  </a:lnTo>
                  <a:lnTo>
                    <a:pt x="79248" y="74676"/>
                  </a:lnTo>
                  <a:lnTo>
                    <a:pt x="79248" y="68580"/>
                  </a:lnTo>
                  <a:lnTo>
                    <a:pt x="35623" y="79819"/>
                  </a:lnTo>
                  <a:lnTo>
                    <a:pt x="28956" y="96012"/>
                  </a:lnTo>
                  <a:lnTo>
                    <a:pt x="28956" y="102108"/>
                  </a:lnTo>
                  <a:lnTo>
                    <a:pt x="30480" y="108204"/>
                  </a:lnTo>
                  <a:lnTo>
                    <a:pt x="35052" y="112776"/>
                  </a:lnTo>
                  <a:lnTo>
                    <a:pt x="39624" y="115824"/>
                  </a:lnTo>
                  <a:lnTo>
                    <a:pt x="45720" y="118872"/>
                  </a:lnTo>
                  <a:lnTo>
                    <a:pt x="57912" y="118872"/>
                  </a:lnTo>
                  <a:lnTo>
                    <a:pt x="64008" y="117348"/>
                  </a:lnTo>
                  <a:lnTo>
                    <a:pt x="70853" y="112776"/>
                  </a:lnTo>
                  <a:lnTo>
                    <a:pt x="73152" y="111252"/>
                  </a:lnTo>
                  <a:lnTo>
                    <a:pt x="76200" y="106680"/>
                  </a:lnTo>
                  <a:lnTo>
                    <a:pt x="79248" y="100584"/>
                  </a:lnTo>
                  <a:lnTo>
                    <a:pt x="79248" y="117348"/>
                  </a:lnTo>
                  <a:lnTo>
                    <a:pt x="86868" y="117348"/>
                  </a:lnTo>
                  <a:lnTo>
                    <a:pt x="86868" y="100584"/>
                  </a:lnTo>
                  <a:lnTo>
                    <a:pt x="86868" y="74676"/>
                  </a:lnTo>
                  <a:lnTo>
                    <a:pt x="86868" y="56388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201155" y="4911852"/>
              <a:ext cx="213360" cy="82296"/>
            </a:xfrm>
            <a:prstGeom prst="rect">
              <a:avLst/>
            </a:prstGeom>
          </p:spPr>
        </p:pic>
      </p:grpSp>
      <p:pic>
        <p:nvPicPr>
          <p:cNvPr id="190" name="object 190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8389889" y="3773147"/>
            <a:ext cx="157779" cy="85967"/>
          </a:xfrm>
          <a:prstGeom prst="rect">
            <a:avLst/>
          </a:prstGeom>
        </p:spPr>
      </p:pic>
      <p:grpSp>
        <p:nvGrpSpPr>
          <p:cNvPr id="191" name="object 191"/>
          <p:cNvGrpSpPr/>
          <p:nvPr/>
        </p:nvGrpSpPr>
        <p:grpSpPr>
          <a:xfrm>
            <a:off x="8638389" y="3767259"/>
            <a:ext cx="552226" cy="117764"/>
            <a:chOff x="6675119" y="4875276"/>
            <a:chExt cx="426720" cy="152400"/>
          </a:xfrm>
        </p:grpSpPr>
        <p:sp>
          <p:nvSpPr>
            <p:cNvPr id="192" name="object 192"/>
            <p:cNvSpPr/>
            <p:nvPr/>
          </p:nvSpPr>
          <p:spPr>
            <a:xfrm>
              <a:off x="6675119" y="4913376"/>
              <a:ext cx="59690" cy="81280"/>
            </a:xfrm>
            <a:custGeom>
              <a:avLst/>
              <a:gdLst/>
              <a:ahLst/>
              <a:cxnLst/>
              <a:rect l="l" t="t" r="r" b="b"/>
              <a:pathLst>
                <a:path w="59690" h="81279">
                  <a:moveTo>
                    <a:pt x="6096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714" y="60840"/>
                  </a:lnTo>
                  <a:lnTo>
                    <a:pt x="6858" y="71818"/>
                  </a:lnTo>
                  <a:lnTo>
                    <a:pt x="15430" y="78509"/>
                  </a:lnTo>
                  <a:lnTo>
                    <a:pt x="27431" y="80772"/>
                  </a:lnTo>
                  <a:lnTo>
                    <a:pt x="35123" y="79652"/>
                  </a:lnTo>
                  <a:lnTo>
                    <a:pt x="42100" y="76390"/>
                  </a:lnTo>
                  <a:lnTo>
                    <a:pt x="44094" y="74675"/>
                  </a:lnTo>
                  <a:lnTo>
                    <a:pt x="21335" y="74675"/>
                  </a:lnTo>
                  <a:lnTo>
                    <a:pt x="15239" y="71627"/>
                  </a:lnTo>
                  <a:lnTo>
                    <a:pt x="9144" y="62484"/>
                  </a:lnTo>
                  <a:lnTo>
                    <a:pt x="6096" y="54863"/>
                  </a:lnTo>
                  <a:lnTo>
                    <a:pt x="6096" y="0"/>
                  </a:lnTo>
                  <a:close/>
                </a:path>
                <a:path w="59690" h="81279">
                  <a:moveTo>
                    <a:pt x="59435" y="64008"/>
                  </a:moveTo>
                  <a:lnTo>
                    <a:pt x="53339" y="64008"/>
                  </a:lnTo>
                  <a:lnTo>
                    <a:pt x="53339" y="79248"/>
                  </a:lnTo>
                  <a:lnTo>
                    <a:pt x="59435" y="79248"/>
                  </a:lnTo>
                  <a:lnTo>
                    <a:pt x="59435" y="64008"/>
                  </a:lnTo>
                  <a:close/>
                </a:path>
                <a:path w="59690" h="81279">
                  <a:moveTo>
                    <a:pt x="59435" y="0"/>
                  </a:moveTo>
                  <a:lnTo>
                    <a:pt x="53339" y="0"/>
                  </a:lnTo>
                  <a:lnTo>
                    <a:pt x="53339" y="53339"/>
                  </a:lnTo>
                  <a:lnTo>
                    <a:pt x="50291" y="60960"/>
                  </a:lnTo>
                  <a:lnTo>
                    <a:pt x="45720" y="65532"/>
                  </a:lnTo>
                  <a:lnTo>
                    <a:pt x="41148" y="71627"/>
                  </a:lnTo>
                  <a:lnTo>
                    <a:pt x="36575" y="74675"/>
                  </a:lnTo>
                  <a:lnTo>
                    <a:pt x="44094" y="74675"/>
                  </a:lnTo>
                  <a:lnTo>
                    <a:pt x="48220" y="71127"/>
                  </a:lnTo>
                  <a:lnTo>
                    <a:pt x="53339" y="64008"/>
                  </a:lnTo>
                  <a:lnTo>
                    <a:pt x="59435" y="64008"/>
                  </a:lnTo>
                  <a:lnTo>
                    <a:pt x="59435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760463" y="4890516"/>
              <a:ext cx="188975" cy="137160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6972299" y="4875276"/>
              <a:ext cx="129540" cy="118872"/>
            </a:xfrm>
            <a:prstGeom prst="rect">
              <a:avLst/>
            </a:prstGeom>
          </p:spPr>
        </p:pic>
      </p:grpSp>
      <p:grpSp>
        <p:nvGrpSpPr>
          <p:cNvPr id="195" name="object 195"/>
          <p:cNvGrpSpPr/>
          <p:nvPr/>
        </p:nvGrpSpPr>
        <p:grpSpPr>
          <a:xfrm>
            <a:off x="9275421" y="3767259"/>
            <a:ext cx="295835" cy="92248"/>
            <a:chOff x="7167371" y="4875276"/>
            <a:chExt cx="228600" cy="119380"/>
          </a:xfrm>
        </p:grpSpPr>
        <p:sp>
          <p:nvSpPr>
            <p:cNvPr id="196" name="object 196"/>
            <p:cNvSpPr/>
            <p:nvPr/>
          </p:nvSpPr>
          <p:spPr>
            <a:xfrm>
              <a:off x="7167371" y="4911852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20" h="82550">
                  <a:moveTo>
                    <a:pt x="50673" y="6096"/>
                  </a:moveTo>
                  <a:lnTo>
                    <a:pt x="32003" y="6096"/>
                  </a:lnTo>
                  <a:lnTo>
                    <a:pt x="40886" y="7786"/>
                  </a:lnTo>
                  <a:lnTo>
                    <a:pt x="47053" y="12763"/>
                  </a:lnTo>
                  <a:lnTo>
                    <a:pt x="50649" y="20883"/>
                  </a:lnTo>
                  <a:lnTo>
                    <a:pt x="51816" y="32003"/>
                  </a:lnTo>
                  <a:lnTo>
                    <a:pt x="27431" y="35051"/>
                  </a:lnTo>
                  <a:lnTo>
                    <a:pt x="15430" y="38219"/>
                  </a:lnTo>
                  <a:lnTo>
                    <a:pt x="6857" y="43243"/>
                  </a:lnTo>
                  <a:lnTo>
                    <a:pt x="1714" y="50268"/>
                  </a:lnTo>
                  <a:lnTo>
                    <a:pt x="0" y="59436"/>
                  </a:lnTo>
                  <a:lnTo>
                    <a:pt x="0" y="65532"/>
                  </a:lnTo>
                  <a:lnTo>
                    <a:pt x="1524" y="71627"/>
                  </a:lnTo>
                  <a:lnTo>
                    <a:pt x="6096" y="76200"/>
                  </a:lnTo>
                  <a:lnTo>
                    <a:pt x="10668" y="79248"/>
                  </a:lnTo>
                  <a:lnTo>
                    <a:pt x="16763" y="82296"/>
                  </a:lnTo>
                  <a:lnTo>
                    <a:pt x="30479" y="82296"/>
                  </a:lnTo>
                  <a:lnTo>
                    <a:pt x="35051" y="80772"/>
                  </a:lnTo>
                  <a:lnTo>
                    <a:pt x="41910" y="76200"/>
                  </a:lnTo>
                  <a:lnTo>
                    <a:pt x="19811" y="76200"/>
                  </a:lnTo>
                  <a:lnTo>
                    <a:pt x="15239" y="74675"/>
                  </a:lnTo>
                  <a:lnTo>
                    <a:pt x="9144" y="68580"/>
                  </a:lnTo>
                  <a:lnTo>
                    <a:pt x="7620" y="64008"/>
                  </a:lnTo>
                  <a:lnTo>
                    <a:pt x="7620" y="53339"/>
                  </a:lnTo>
                  <a:lnTo>
                    <a:pt x="9144" y="48768"/>
                  </a:lnTo>
                  <a:lnTo>
                    <a:pt x="12192" y="47244"/>
                  </a:lnTo>
                  <a:lnTo>
                    <a:pt x="15239" y="44196"/>
                  </a:lnTo>
                  <a:lnTo>
                    <a:pt x="21335" y="42672"/>
                  </a:lnTo>
                  <a:lnTo>
                    <a:pt x="30479" y="41148"/>
                  </a:lnTo>
                  <a:lnTo>
                    <a:pt x="51816" y="38100"/>
                  </a:lnTo>
                  <a:lnTo>
                    <a:pt x="57911" y="38100"/>
                  </a:lnTo>
                  <a:lnTo>
                    <a:pt x="57911" y="19812"/>
                  </a:lnTo>
                  <a:lnTo>
                    <a:pt x="56387" y="12192"/>
                  </a:lnTo>
                  <a:lnTo>
                    <a:pt x="51816" y="7620"/>
                  </a:lnTo>
                  <a:lnTo>
                    <a:pt x="50673" y="6096"/>
                  </a:lnTo>
                  <a:close/>
                </a:path>
                <a:path w="58420" h="82550">
                  <a:moveTo>
                    <a:pt x="57911" y="64008"/>
                  </a:moveTo>
                  <a:lnTo>
                    <a:pt x="51816" y="64008"/>
                  </a:lnTo>
                  <a:lnTo>
                    <a:pt x="51816" y="80772"/>
                  </a:lnTo>
                  <a:lnTo>
                    <a:pt x="57911" y="80772"/>
                  </a:lnTo>
                  <a:lnTo>
                    <a:pt x="57911" y="64008"/>
                  </a:lnTo>
                  <a:close/>
                </a:path>
                <a:path w="58420" h="82550">
                  <a:moveTo>
                    <a:pt x="57911" y="38100"/>
                  </a:moveTo>
                  <a:lnTo>
                    <a:pt x="51816" y="38100"/>
                  </a:lnTo>
                  <a:lnTo>
                    <a:pt x="51816" y="54863"/>
                  </a:lnTo>
                  <a:lnTo>
                    <a:pt x="48768" y="60960"/>
                  </a:lnTo>
                  <a:lnTo>
                    <a:pt x="44196" y="67056"/>
                  </a:lnTo>
                  <a:lnTo>
                    <a:pt x="38100" y="73151"/>
                  </a:lnTo>
                  <a:lnTo>
                    <a:pt x="32003" y="76200"/>
                  </a:lnTo>
                  <a:lnTo>
                    <a:pt x="41910" y="76200"/>
                  </a:lnTo>
                  <a:lnTo>
                    <a:pt x="44196" y="74675"/>
                  </a:lnTo>
                  <a:lnTo>
                    <a:pt x="48768" y="70103"/>
                  </a:lnTo>
                  <a:lnTo>
                    <a:pt x="50292" y="64008"/>
                  </a:lnTo>
                  <a:lnTo>
                    <a:pt x="57911" y="64008"/>
                  </a:lnTo>
                  <a:lnTo>
                    <a:pt x="57911" y="38100"/>
                  </a:lnTo>
                  <a:close/>
                </a:path>
                <a:path w="58420" h="82550">
                  <a:moveTo>
                    <a:pt x="41148" y="0"/>
                  </a:moveTo>
                  <a:lnTo>
                    <a:pt x="24383" y="0"/>
                  </a:lnTo>
                  <a:lnTo>
                    <a:pt x="18287" y="1524"/>
                  </a:lnTo>
                  <a:lnTo>
                    <a:pt x="13716" y="4572"/>
                  </a:lnTo>
                  <a:lnTo>
                    <a:pt x="7620" y="7620"/>
                  </a:lnTo>
                  <a:lnTo>
                    <a:pt x="7620" y="16763"/>
                  </a:lnTo>
                  <a:lnTo>
                    <a:pt x="13573" y="11882"/>
                  </a:lnTo>
                  <a:lnTo>
                    <a:pt x="19811" y="8572"/>
                  </a:lnTo>
                  <a:lnTo>
                    <a:pt x="26050" y="6691"/>
                  </a:lnTo>
                  <a:lnTo>
                    <a:pt x="32003" y="6096"/>
                  </a:lnTo>
                  <a:lnTo>
                    <a:pt x="50673" y="6096"/>
                  </a:lnTo>
                  <a:lnTo>
                    <a:pt x="47244" y="1524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249667" y="4875276"/>
              <a:ext cx="146303" cy="118872"/>
            </a:xfrm>
            <a:prstGeom prst="rect">
              <a:avLst/>
            </a:prstGeom>
          </p:spPr>
        </p:pic>
      </p:grpSp>
      <p:pic>
        <p:nvPicPr>
          <p:cNvPr id="198" name="object 198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9669869" y="3767259"/>
            <a:ext cx="285973" cy="91856"/>
          </a:xfrm>
          <a:prstGeom prst="rect">
            <a:avLst/>
          </a:prstGeom>
        </p:spPr>
      </p:pic>
      <p:grpSp>
        <p:nvGrpSpPr>
          <p:cNvPr id="199" name="object 199"/>
          <p:cNvGrpSpPr/>
          <p:nvPr/>
        </p:nvGrpSpPr>
        <p:grpSpPr>
          <a:xfrm>
            <a:off x="1112341" y="3981589"/>
            <a:ext cx="467584" cy="79000"/>
            <a:chOff x="859536" y="5152644"/>
            <a:chExt cx="361315" cy="102235"/>
          </a:xfrm>
        </p:grpSpPr>
        <p:pic>
          <p:nvPicPr>
            <p:cNvPr id="200" name="object 200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59536" y="5152644"/>
              <a:ext cx="298703" cy="102107"/>
            </a:xfrm>
            <a:prstGeom prst="rect">
              <a:avLst/>
            </a:prstGeom>
          </p:spPr>
        </p:pic>
        <p:sp>
          <p:nvSpPr>
            <p:cNvPr id="201" name="object 201"/>
            <p:cNvSpPr/>
            <p:nvPr/>
          </p:nvSpPr>
          <p:spPr>
            <a:xfrm>
              <a:off x="1178052" y="5172455"/>
              <a:ext cx="43180" cy="82550"/>
            </a:xfrm>
            <a:custGeom>
              <a:avLst/>
              <a:gdLst/>
              <a:ahLst/>
              <a:cxnLst/>
              <a:rect l="l" t="t" r="r" b="b"/>
              <a:pathLst>
                <a:path w="43180" h="82550">
                  <a:moveTo>
                    <a:pt x="36576" y="1524"/>
                  </a:moveTo>
                  <a:lnTo>
                    <a:pt x="35052" y="1524"/>
                  </a:lnTo>
                  <a:lnTo>
                    <a:pt x="32004" y="0"/>
                  </a:lnTo>
                  <a:lnTo>
                    <a:pt x="24384" y="0"/>
                  </a:lnTo>
                  <a:lnTo>
                    <a:pt x="15240" y="6096"/>
                  </a:lnTo>
                  <a:lnTo>
                    <a:pt x="12192" y="9144"/>
                  </a:lnTo>
                  <a:lnTo>
                    <a:pt x="9144" y="13716"/>
                  </a:lnTo>
                  <a:lnTo>
                    <a:pt x="7620" y="19812"/>
                  </a:lnTo>
                  <a:lnTo>
                    <a:pt x="6096" y="19812"/>
                  </a:lnTo>
                  <a:lnTo>
                    <a:pt x="6096" y="1524"/>
                  </a:lnTo>
                  <a:lnTo>
                    <a:pt x="0" y="1524"/>
                  </a:lnTo>
                  <a:lnTo>
                    <a:pt x="0" y="80772"/>
                  </a:lnTo>
                  <a:lnTo>
                    <a:pt x="6096" y="80772"/>
                  </a:lnTo>
                  <a:lnTo>
                    <a:pt x="6096" y="44196"/>
                  </a:lnTo>
                  <a:lnTo>
                    <a:pt x="6616" y="35623"/>
                  </a:lnTo>
                  <a:lnTo>
                    <a:pt x="22860" y="7620"/>
                  </a:lnTo>
                  <a:lnTo>
                    <a:pt x="35052" y="7620"/>
                  </a:lnTo>
                  <a:lnTo>
                    <a:pt x="36576" y="9144"/>
                  </a:lnTo>
                  <a:lnTo>
                    <a:pt x="36576" y="1524"/>
                  </a:lnTo>
                  <a:close/>
                </a:path>
                <a:path w="43180" h="82550">
                  <a:moveTo>
                    <a:pt x="42672" y="73152"/>
                  </a:moveTo>
                  <a:lnTo>
                    <a:pt x="39624" y="70104"/>
                  </a:lnTo>
                  <a:lnTo>
                    <a:pt x="33528" y="70104"/>
                  </a:lnTo>
                  <a:lnTo>
                    <a:pt x="32004" y="71628"/>
                  </a:lnTo>
                  <a:lnTo>
                    <a:pt x="32004" y="73152"/>
                  </a:lnTo>
                  <a:lnTo>
                    <a:pt x="30480" y="74676"/>
                  </a:lnTo>
                  <a:lnTo>
                    <a:pt x="30480" y="77724"/>
                  </a:lnTo>
                  <a:lnTo>
                    <a:pt x="32004" y="79248"/>
                  </a:lnTo>
                  <a:lnTo>
                    <a:pt x="32004" y="80772"/>
                  </a:lnTo>
                  <a:lnTo>
                    <a:pt x="33528" y="80772"/>
                  </a:lnTo>
                  <a:lnTo>
                    <a:pt x="35052" y="82296"/>
                  </a:lnTo>
                  <a:lnTo>
                    <a:pt x="36576" y="82296"/>
                  </a:lnTo>
                  <a:lnTo>
                    <a:pt x="38100" y="82296"/>
                  </a:lnTo>
                  <a:lnTo>
                    <a:pt x="39624" y="80772"/>
                  </a:lnTo>
                  <a:lnTo>
                    <a:pt x="41148" y="80772"/>
                  </a:lnTo>
                  <a:lnTo>
                    <a:pt x="42672" y="79248"/>
                  </a:lnTo>
                  <a:lnTo>
                    <a:pt x="42672" y="73152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995978" y="2912294"/>
            <a:ext cx="3513044" cy="432291"/>
            <a:chOff x="769619" y="3768851"/>
            <a:chExt cx="2714625" cy="559435"/>
          </a:xfrm>
        </p:grpSpPr>
        <p:sp>
          <p:nvSpPr>
            <p:cNvPr id="19" name="object 19"/>
            <p:cNvSpPr/>
            <p:nvPr/>
          </p:nvSpPr>
          <p:spPr>
            <a:xfrm>
              <a:off x="1309115" y="3773423"/>
              <a:ext cx="7620" cy="129539"/>
            </a:xfrm>
            <a:custGeom>
              <a:avLst/>
              <a:gdLst/>
              <a:ahLst/>
              <a:cxnLst/>
              <a:rect l="l" t="t" r="r" b="b"/>
              <a:pathLst>
                <a:path w="7619" h="129539">
                  <a:moveTo>
                    <a:pt x="7619" y="129539"/>
                  </a:moveTo>
                  <a:lnTo>
                    <a:pt x="0" y="129539"/>
                  </a:lnTo>
                  <a:lnTo>
                    <a:pt x="0" y="0"/>
                  </a:lnTo>
                  <a:lnTo>
                    <a:pt x="7619" y="0"/>
                  </a:lnTo>
                  <a:lnTo>
                    <a:pt x="7619" y="12953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1143" y="3770375"/>
              <a:ext cx="641604" cy="34899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69619" y="4037075"/>
              <a:ext cx="105410" cy="56515"/>
            </a:xfrm>
            <a:custGeom>
              <a:avLst/>
              <a:gdLst/>
              <a:ahLst/>
              <a:cxnLst/>
              <a:rect l="l" t="t" r="r" b="b"/>
              <a:pathLst>
                <a:path w="105409" h="56514">
                  <a:moveTo>
                    <a:pt x="77723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77723" y="56387"/>
                  </a:lnTo>
                  <a:lnTo>
                    <a:pt x="105155" y="28956"/>
                  </a:lnTo>
                  <a:lnTo>
                    <a:pt x="77723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9075" y="3768851"/>
              <a:ext cx="2494788" cy="559308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591363" y="3092472"/>
            <a:ext cx="2847906" cy="117764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7522105" y="3092473"/>
            <a:ext cx="822586" cy="90776"/>
            <a:chOff x="5812535" y="4002023"/>
            <a:chExt cx="635635" cy="117475"/>
          </a:xfrm>
        </p:grpSpPr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12535" y="4037075"/>
              <a:ext cx="123443" cy="8229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61887" y="4002023"/>
              <a:ext cx="248412" cy="11734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34683" y="4037075"/>
              <a:ext cx="213360" cy="82296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>
          <a:xfrm>
            <a:off x="8419473" y="3097183"/>
            <a:ext cx="122443" cy="84888"/>
          </a:xfrm>
          <a:custGeom>
            <a:avLst/>
            <a:gdLst/>
            <a:ahLst/>
            <a:cxnLst/>
            <a:rect l="l" t="t" r="r" b="b"/>
            <a:pathLst>
              <a:path w="94615" h="109854">
                <a:moveTo>
                  <a:pt x="9144" y="32004"/>
                </a:moveTo>
                <a:lnTo>
                  <a:pt x="1524" y="32004"/>
                </a:lnTo>
                <a:lnTo>
                  <a:pt x="1524" y="109728"/>
                </a:lnTo>
                <a:lnTo>
                  <a:pt x="9144" y="109728"/>
                </a:lnTo>
                <a:lnTo>
                  <a:pt x="9144" y="32004"/>
                </a:lnTo>
                <a:close/>
              </a:path>
              <a:path w="94615" h="109854">
                <a:moveTo>
                  <a:pt x="10668" y="3048"/>
                </a:moveTo>
                <a:lnTo>
                  <a:pt x="9144" y="1524"/>
                </a:lnTo>
                <a:lnTo>
                  <a:pt x="9144" y="0"/>
                </a:lnTo>
                <a:lnTo>
                  <a:pt x="3048" y="0"/>
                </a:lnTo>
                <a:lnTo>
                  <a:pt x="0" y="3048"/>
                </a:lnTo>
                <a:lnTo>
                  <a:pt x="0" y="9144"/>
                </a:lnTo>
                <a:lnTo>
                  <a:pt x="1524" y="10668"/>
                </a:lnTo>
                <a:lnTo>
                  <a:pt x="3048" y="10668"/>
                </a:lnTo>
                <a:lnTo>
                  <a:pt x="4572" y="12192"/>
                </a:lnTo>
                <a:lnTo>
                  <a:pt x="7620" y="12192"/>
                </a:lnTo>
                <a:lnTo>
                  <a:pt x="10668" y="9144"/>
                </a:lnTo>
                <a:lnTo>
                  <a:pt x="10668" y="3048"/>
                </a:lnTo>
                <a:close/>
              </a:path>
              <a:path w="94615" h="109854">
                <a:moveTo>
                  <a:pt x="94488" y="51816"/>
                </a:moveTo>
                <a:lnTo>
                  <a:pt x="92964" y="44196"/>
                </a:lnTo>
                <a:lnTo>
                  <a:pt x="83820" y="32004"/>
                </a:lnTo>
                <a:lnTo>
                  <a:pt x="76200" y="28956"/>
                </a:lnTo>
                <a:lnTo>
                  <a:pt x="68567" y="28956"/>
                </a:lnTo>
                <a:lnTo>
                  <a:pt x="60007" y="30086"/>
                </a:lnTo>
                <a:lnTo>
                  <a:pt x="52565" y="33337"/>
                </a:lnTo>
                <a:lnTo>
                  <a:pt x="46278" y="38608"/>
                </a:lnTo>
                <a:lnTo>
                  <a:pt x="41148" y="45720"/>
                </a:lnTo>
                <a:lnTo>
                  <a:pt x="41148" y="32004"/>
                </a:lnTo>
                <a:lnTo>
                  <a:pt x="33515" y="32004"/>
                </a:lnTo>
                <a:lnTo>
                  <a:pt x="33515" y="109728"/>
                </a:lnTo>
                <a:lnTo>
                  <a:pt x="41148" y="109728"/>
                </a:lnTo>
                <a:lnTo>
                  <a:pt x="41148" y="56388"/>
                </a:lnTo>
                <a:lnTo>
                  <a:pt x="44196" y="50292"/>
                </a:lnTo>
                <a:lnTo>
                  <a:pt x="48768" y="44196"/>
                </a:lnTo>
                <a:lnTo>
                  <a:pt x="53340" y="39624"/>
                </a:lnTo>
                <a:lnTo>
                  <a:pt x="59436" y="36576"/>
                </a:lnTo>
                <a:lnTo>
                  <a:pt x="67043" y="36576"/>
                </a:lnTo>
                <a:lnTo>
                  <a:pt x="75933" y="38290"/>
                </a:lnTo>
                <a:lnTo>
                  <a:pt x="82105" y="43434"/>
                </a:lnTo>
                <a:lnTo>
                  <a:pt x="85699" y="52006"/>
                </a:lnTo>
                <a:lnTo>
                  <a:pt x="86868" y="64008"/>
                </a:lnTo>
                <a:lnTo>
                  <a:pt x="86868" y="109728"/>
                </a:lnTo>
                <a:lnTo>
                  <a:pt x="94488" y="109728"/>
                </a:lnTo>
                <a:lnTo>
                  <a:pt x="94488" y="5181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24585" y="3097184"/>
            <a:ext cx="120306" cy="85967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8833641" y="3097184"/>
            <a:ext cx="739588" cy="100098"/>
            <a:chOff x="6825995" y="4008120"/>
            <a:chExt cx="571500" cy="129539"/>
          </a:xfrm>
        </p:grpSpPr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825995" y="4008120"/>
              <a:ext cx="77724" cy="10972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25055" y="4037076"/>
              <a:ext cx="472440" cy="100584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995978" y="3451652"/>
            <a:ext cx="136413" cy="42689"/>
          </a:xfrm>
          <a:custGeom>
            <a:avLst/>
            <a:gdLst/>
            <a:ahLst/>
            <a:cxnLst/>
            <a:rect l="l" t="t" r="r" b="b"/>
            <a:pathLst>
              <a:path w="105409" h="55245">
                <a:moveTo>
                  <a:pt x="77723" y="0"/>
                </a:moveTo>
                <a:lnTo>
                  <a:pt x="0" y="0"/>
                </a:lnTo>
                <a:lnTo>
                  <a:pt x="0" y="54863"/>
                </a:lnTo>
                <a:lnTo>
                  <a:pt x="77723" y="54863"/>
                </a:lnTo>
                <a:lnTo>
                  <a:pt x="105155" y="27431"/>
                </a:lnTo>
                <a:lnTo>
                  <a:pt x="77723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1276036" y="3423388"/>
            <a:ext cx="1177589" cy="117764"/>
            <a:chOff x="986027" y="4430267"/>
            <a:chExt cx="909955" cy="152400"/>
          </a:xfrm>
        </p:grpSpPr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6027" y="4430267"/>
              <a:ext cx="877823" cy="15240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888236" y="443026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19" h="117475">
                  <a:moveTo>
                    <a:pt x="7619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19" y="1173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540238" y="3428100"/>
            <a:ext cx="1668510" cy="113052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4295528" y="3423388"/>
            <a:ext cx="564552" cy="92248"/>
            <a:chOff x="3319271" y="4430267"/>
            <a:chExt cx="436245" cy="119380"/>
          </a:xfrm>
        </p:grpSpPr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319271" y="4430267"/>
              <a:ext cx="173736" cy="11887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12819" y="4466843"/>
              <a:ext cx="242315" cy="82295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92034" y="3624764"/>
            <a:ext cx="132140" cy="10481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276035" y="3618877"/>
            <a:ext cx="1047257" cy="118941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97952" y="3817897"/>
            <a:ext cx="140027" cy="108342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281953" y="3816719"/>
            <a:ext cx="2277932" cy="117764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90063" y="4019272"/>
            <a:ext cx="124250" cy="103632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281953" y="4013384"/>
            <a:ext cx="1702039" cy="91856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990063" y="4211227"/>
            <a:ext cx="147916" cy="108343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268148" y="4215938"/>
            <a:ext cx="1388452" cy="111875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739433" y="4214761"/>
            <a:ext cx="124251" cy="87144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2940602" y="4215938"/>
            <a:ext cx="599888" cy="113348"/>
            <a:chOff x="2272283" y="5455920"/>
            <a:chExt cx="463550" cy="146685"/>
          </a:xfrm>
        </p:grpSpPr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272283" y="5455920"/>
              <a:ext cx="163068" cy="111251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455163" y="5484876"/>
              <a:ext cx="59690" cy="81280"/>
            </a:xfrm>
            <a:custGeom>
              <a:avLst/>
              <a:gdLst/>
              <a:ahLst/>
              <a:cxnLst/>
              <a:rect l="l" t="t" r="r" b="b"/>
              <a:pathLst>
                <a:path w="59689" h="81279">
                  <a:moveTo>
                    <a:pt x="42672" y="0"/>
                  </a:moveTo>
                  <a:lnTo>
                    <a:pt x="33528" y="0"/>
                  </a:lnTo>
                  <a:lnTo>
                    <a:pt x="25193" y="1119"/>
                  </a:lnTo>
                  <a:lnTo>
                    <a:pt x="18288" y="4381"/>
                  </a:lnTo>
                  <a:lnTo>
                    <a:pt x="12525" y="9644"/>
                  </a:lnTo>
                  <a:lnTo>
                    <a:pt x="7619" y="16763"/>
                  </a:lnTo>
                  <a:lnTo>
                    <a:pt x="7619" y="1524"/>
                  </a:lnTo>
                  <a:lnTo>
                    <a:pt x="0" y="1524"/>
                  </a:lnTo>
                  <a:lnTo>
                    <a:pt x="0" y="80772"/>
                  </a:lnTo>
                  <a:lnTo>
                    <a:pt x="7619" y="80772"/>
                  </a:lnTo>
                  <a:lnTo>
                    <a:pt x="7619" y="27432"/>
                  </a:lnTo>
                  <a:lnTo>
                    <a:pt x="9143" y="19812"/>
                  </a:lnTo>
                  <a:lnTo>
                    <a:pt x="19812" y="9144"/>
                  </a:lnTo>
                  <a:lnTo>
                    <a:pt x="25908" y="6096"/>
                  </a:lnTo>
                  <a:lnTo>
                    <a:pt x="33528" y="6096"/>
                  </a:lnTo>
                  <a:lnTo>
                    <a:pt x="41767" y="8048"/>
                  </a:lnTo>
                  <a:lnTo>
                    <a:pt x="48006" y="13715"/>
                  </a:lnTo>
                  <a:lnTo>
                    <a:pt x="51958" y="22812"/>
                  </a:lnTo>
                  <a:lnTo>
                    <a:pt x="53340" y="35051"/>
                  </a:lnTo>
                  <a:lnTo>
                    <a:pt x="53340" y="80772"/>
                  </a:lnTo>
                  <a:lnTo>
                    <a:pt x="59436" y="80772"/>
                  </a:lnTo>
                  <a:lnTo>
                    <a:pt x="59436" y="22860"/>
                  </a:lnTo>
                  <a:lnTo>
                    <a:pt x="57912" y="13715"/>
                  </a:lnTo>
                  <a:lnTo>
                    <a:pt x="53340" y="9144"/>
                  </a:lnTo>
                  <a:lnTo>
                    <a:pt x="48768" y="3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535935" y="5455920"/>
              <a:ext cx="199644" cy="146303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990177" y="4412603"/>
            <a:ext cx="135968" cy="104810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274063" y="4407893"/>
            <a:ext cx="2686184" cy="117764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84145" y="4603380"/>
            <a:ext cx="96640" cy="110698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276035" y="4603380"/>
            <a:ext cx="1274064" cy="91856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90063" y="4805935"/>
            <a:ext cx="147916" cy="113052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268147" y="4801223"/>
            <a:ext cx="1301675" cy="117764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997952" y="4999065"/>
            <a:ext cx="134111" cy="108343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268147" y="5003777"/>
            <a:ext cx="493059" cy="85967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1828263" y="5026151"/>
            <a:ext cx="160244" cy="63789"/>
          </a:xfrm>
          <a:custGeom>
            <a:avLst/>
            <a:gdLst/>
            <a:ahLst/>
            <a:cxnLst/>
            <a:rect l="l" t="t" r="r" b="b"/>
            <a:pathLst>
              <a:path w="123825" h="82550">
                <a:moveTo>
                  <a:pt x="59436" y="19812"/>
                </a:moveTo>
                <a:lnTo>
                  <a:pt x="56388" y="12192"/>
                </a:lnTo>
                <a:lnTo>
                  <a:pt x="50292" y="6096"/>
                </a:lnTo>
                <a:lnTo>
                  <a:pt x="47244" y="3048"/>
                </a:lnTo>
                <a:lnTo>
                  <a:pt x="41148" y="0"/>
                </a:lnTo>
                <a:lnTo>
                  <a:pt x="28956" y="0"/>
                </a:lnTo>
                <a:lnTo>
                  <a:pt x="10668" y="6096"/>
                </a:lnTo>
                <a:lnTo>
                  <a:pt x="7620" y="9144"/>
                </a:lnTo>
                <a:lnTo>
                  <a:pt x="7620" y="16764"/>
                </a:lnTo>
                <a:lnTo>
                  <a:pt x="13589" y="12534"/>
                </a:lnTo>
                <a:lnTo>
                  <a:pt x="20002" y="9144"/>
                </a:lnTo>
                <a:lnTo>
                  <a:pt x="26682" y="6908"/>
                </a:lnTo>
                <a:lnTo>
                  <a:pt x="33528" y="6096"/>
                </a:lnTo>
                <a:lnTo>
                  <a:pt x="41516" y="7797"/>
                </a:lnTo>
                <a:lnTo>
                  <a:pt x="47244" y="12763"/>
                </a:lnTo>
                <a:lnTo>
                  <a:pt x="50660" y="20891"/>
                </a:lnTo>
                <a:lnTo>
                  <a:pt x="51816" y="32004"/>
                </a:lnTo>
                <a:lnTo>
                  <a:pt x="51816" y="38100"/>
                </a:lnTo>
                <a:lnTo>
                  <a:pt x="51816" y="54864"/>
                </a:lnTo>
                <a:lnTo>
                  <a:pt x="48768" y="62484"/>
                </a:lnTo>
                <a:lnTo>
                  <a:pt x="44196" y="67056"/>
                </a:lnTo>
                <a:lnTo>
                  <a:pt x="39624" y="73152"/>
                </a:lnTo>
                <a:lnTo>
                  <a:pt x="33528" y="76200"/>
                </a:lnTo>
                <a:lnTo>
                  <a:pt x="19812" y="76200"/>
                </a:lnTo>
                <a:lnTo>
                  <a:pt x="15240" y="74676"/>
                </a:lnTo>
                <a:lnTo>
                  <a:pt x="9144" y="68580"/>
                </a:lnTo>
                <a:lnTo>
                  <a:pt x="7620" y="64008"/>
                </a:lnTo>
                <a:lnTo>
                  <a:pt x="7620" y="53340"/>
                </a:lnTo>
                <a:lnTo>
                  <a:pt x="9144" y="50292"/>
                </a:lnTo>
                <a:lnTo>
                  <a:pt x="13716" y="47244"/>
                </a:lnTo>
                <a:lnTo>
                  <a:pt x="16764" y="44196"/>
                </a:lnTo>
                <a:lnTo>
                  <a:pt x="22860" y="42672"/>
                </a:lnTo>
                <a:lnTo>
                  <a:pt x="30480" y="41148"/>
                </a:lnTo>
                <a:lnTo>
                  <a:pt x="51816" y="38100"/>
                </a:lnTo>
                <a:lnTo>
                  <a:pt x="51816" y="32004"/>
                </a:lnTo>
                <a:lnTo>
                  <a:pt x="6858" y="44005"/>
                </a:lnTo>
                <a:lnTo>
                  <a:pt x="0" y="60960"/>
                </a:lnTo>
                <a:lnTo>
                  <a:pt x="0" y="67056"/>
                </a:lnTo>
                <a:lnTo>
                  <a:pt x="3048" y="71628"/>
                </a:lnTo>
                <a:lnTo>
                  <a:pt x="12192" y="80772"/>
                </a:lnTo>
                <a:lnTo>
                  <a:pt x="16764" y="82296"/>
                </a:lnTo>
                <a:lnTo>
                  <a:pt x="30480" y="82296"/>
                </a:lnTo>
                <a:lnTo>
                  <a:pt x="36576" y="80772"/>
                </a:lnTo>
                <a:lnTo>
                  <a:pt x="43421" y="76200"/>
                </a:lnTo>
                <a:lnTo>
                  <a:pt x="45720" y="74676"/>
                </a:lnTo>
                <a:lnTo>
                  <a:pt x="51816" y="65532"/>
                </a:lnTo>
                <a:lnTo>
                  <a:pt x="51816" y="80772"/>
                </a:lnTo>
                <a:lnTo>
                  <a:pt x="59436" y="80772"/>
                </a:lnTo>
                <a:lnTo>
                  <a:pt x="59436" y="65532"/>
                </a:lnTo>
                <a:lnTo>
                  <a:pt x="59436" y="38100"/>
                </a:lnTo>
                <a:lnTo>
                  <a:pt x="59436" y="19812"/>
                </a:lnTo>
                <a:close/>
              </a:path>
              <a:path w="123825" h="82550">
                <a:moveTo>
                  <a:pt x="123444" y="56388"/>
                </a:moveTo>
                <a:lnTo>
                  <a:pt x="121920" y="51816"/>
                </a:lnTo>
                <a:lnTo>
                  <a:pt x="111252" y="41148"/>
                </a:lnTo>
                <a:lnTo>
                  <a:pt x="102108" y="38100"/>
                </a:lnTo>
                <a:lnTo>
                  <a:pt x="96012" y="35052"/>
                </a:lnTo>
                <a:lnTo>
                  <a:pt x="91440" y="32004"/>
                </a:lnTo>
                <a:lnTo>
                  <a:pt x="86868" y="27432"/>
                </a:lnTo>
                <a:lnTo>
                  <a:pt x="86868" y="16764"/>
                </a:lnTo>
                <a:lnTo>
                  <a:pt x="88392" y="13716"/>
                </a:lnTo>
                <a:lnTo>
                  <a:pt x="94488" y="7620"/>
                </a:lnTo>
                <a:lnTo>
                  <a:pt x="97536" y="6096"/>
                </a:lnTo>
                <a:lnTo>
                  <a:pt x="109728" y="6096"/>
                </a:lnTo>
                <a:lnTo>
                  <a:pt x="121920" y="12192"/>
                </a:lnTo>
                <a:lnTo>
                  <a:pt x="121920" y="4572"/>
                </a:lnTo>
                <a:lnTo>
                  <a:pt x="117348" y="1524"/>
                </a:lnTo>
                <a:lnTo>
                  <a:pt x="111252" y="0"/>
                </a:lnTo>
                <a:lnTo>
                  <a:pt x="97536" y="0"/>
                </a:lnTo>
                <a:lnTo>
                  <a:pt x="91440" y="1524"/>
                </a:lnTo>
                <a:lnTo>
                  <a:pt x="86868" y="6096"/>
                </a:lnTo>
                <a:lnTo>
                  <a:pt x="80772" y="10668"/>
                </a:lnTo>
                <a:lnTo>
                  <a:pt x="79248" y="15240"/>
                </a:lnTo>
                <a:lnTo>
                  <a:pt x="79248" y="25908"/>
                </a:lnTo>
                <a:lnTo>
                  <a:pt x="99060" y="44196"/>
                </a:lnTo>
                <a:lnTo>
                  <a:pt x="105156" y="47244"/>
                </a:lnTo>
                <a:lnTo>
                  <a:pt x="109728" y="50292"/>
                </a:lnTo>
                <a:lnTo>
                  <a:pt x="112776" y="51816"/>
                </a:lnTo>
                <a:lnTo>
                  <a:pt x="115824" y="57912"/>
                </a:lnTo>
                <a:lnTo>
                  <a:pt x="115824" y="71628"/>
                </a:lnTo>
                <a:lnTo>
                  <a:pt x="109728" y="76200"/>
                </a:lnTo>
                <a:lnTo>
                  <a:pt x="94488" y="76200"/>
                </a:lnTo>
                <a:lnTo>
                  <a:pt x="91440" y="74676"/>
                </a:lnTo>
                <a:lnTo>
                  <a:pt x="88392" y="74676"/>
                </a:lnTo>
                <a:lnTo>
                  <a:pt x="83820" y="73152"/>
                </a:lnTo>
                <a:lnTo>
                  <a:pt x="79248" y="68580"/>
                </a:lnTo>
                <a:lnTo>
                  <a:pt x="79248" y="77724"/>
                </a:lnTo>
                <a:lnTo>
                  <a:pt x="83820" y="80772"/>
                </a:lnTo>
                <a:lnTo>
                  <a:pt x="89916" y="82296"/>
                </a:lnTo>
                <a:lnTo>
                  <a:pt x="105156" y="82296"/>
                </a:lnTo>
                <a:lnTo>
                  <a:pt x="112776" y="80772"/>
                </a:lnTo>
                <a:lnTo>
                  <a:pt x="121920" y="71628"/>
                </a:lnTo>
                <a:lnTo>
                  <a:pt x="123444" y="67056"/>
                </a:lnTo>
                <a:lnTo>
                  <a:pt x="123444" y="5638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064930" y="5026151"/>
            <a:ext cx="75601" cy="63789"/>
          </a:xfrm>
          <a:custGeom>
            <a:avLst/>
            <a:gdLst/>
            <a:ahLst/>
            <a:cxnLst/>
            <a:rect l="l" t="t" r="r" b="b"/>
            <a:pathLst>
              <a:path w="58419" h="82550">
                <a:moveTo>
                  <a:pt x="50292" y="6095"/>
                </a:moveTo>
                <a:lnTo>
                  <a:pt x="32003" y="6095"/>
                </a:lnTo>
                <a:lnTo>
                  <a:pt x="40004" y="7786"/>
                </a:lnTo>
                <a:lnTo>
                  <a:pt x="45719" y="12763"/>
                </a:lnTo>
                <a:lnTo>
                  <a:pt x="49148" y="20883"/>
                </a:lnTo>
                <a:lnTo>
                  <a:pt x="50291" y="32003"/>
                </a:lnTo>
                <a:lnTo>
                  <a:pt x="27431" y="35051"/>
                </a:lnTo>
                <a:lnTo>
                  <a:pt x="15430" y="38457"/>
                </a:lnTo>
                <a:lnTo>
                  <a:pt x="6858" y="44005"/>
                </a:lnTo>
                <a:lnTo>
                  <a:pt x="1714" y="51554"/>
                </a:lnTo>
                <a:lnTo>
                  <a:pt x="0" y="60959"/>
                </a:lnTo>
                <a:lnTo>
                  <a:pt x="0" y="67055"/>
                </a:lnTo>
                <a:lnTo>
                  <a:pt x="1524" y="71627"/>
                </a:lnTo>
                <a:lnTo>
                  <a:pt x="10668" y="80771"/>
                </a:lnTo>
                <a:lnTo>
                  <a:pt x="16763" y="82295"/>
                </a:lnTo>
                <a:lnTo>
                  <a:pt x="30479" y="82295"/>
                </a:lnTo>
                <a:lnTo>
                  <a:pt x="35052" y="80771"/>
                </a:lnTo>
                <a:lnTo>
                  <a:pt x="41909" y="76199"/>
                </a:lnTo>
                <a:lnTo>
                  <a:pt x="19812" y="76199"/>
                </a:lnTo>
                <a:lnTo>
                  <a:pt x="15240" y="74675"/>
                </a:lnTo>
                <a:lnTo>
                  <a:pt x="9143" y="68579"/>
                </a:lnTo>
                <a:lnTo>
                  <a:pt x="7619" y="64007"/>
                </a:lnTo>
                <a:lnTo>
                  <a:pt x="7619" y="53339"/>
                </a:lnTo>
                <a:lnTo>
                  <a:pt x="50291" y="38099"/>
                </a:lnTo>
                <a:lnTo>
                  <a:pt x="57911" y="38099"/>
                </a:lnTo>
                <a:lnTo>
                  <a:pt x="57911" y="19811"/>
                </a:lnTo>
                <a:lnTo>
                  <a:pt x="56388" y="12191"/>
                </a:lnTo>
                <a:lnTo>
                  <a:pt x="50292" y="6095"/>
                </a:lnTo>
                <a:close/>
              </a:path>
              <a:path w="58419" h="82550">
                <a:moveTo>
                  <a:pt x="57911" y="65531"/>
                </a:moveTo>
                <a:lnTo>
                  <a:pt x="50291" y="65531"/>
                </a:lnTo>
                <a:lnTo>
                  <a:pt x="50291" y="80771"/>
                </a:lnTo>
                <a:lnTo>
                  <a:pt x="57911" y="80771"/>
                </a:lnTo>
                <a:lnTo>
                  <a:pt x="57911" y="65531"/>
                </a:lnTo>
                <a:close/>
              </a:path>
              <a:path w="58419" h="82550">
                <a:moveTo>
                  <a:pt x="57911" y="38099"/>
                </a:moveTo>
                <a:lnTo>
                  <a:pt x="50291" y="38099"/>
                </a:lnTo>
                <a:lnTo>
                  <a:pt x="50291" y="54863"/>
                </a:lnTo>
                <a:lnTo>
                  <a:pt x="48767" y="62483"/>
                </a:lnTo>
                <a:lnTo>
                  <a:pt x="38099" y="73151"/>
                </a:lnTo>
                <a:lnTo>
                  <a:pt x="32003" y="76199"/>
                </a:lnTo>
                <a:lnTo>
                  <a:pt x="41909" y="76199"/>
                </a:lnTo>
                <a:lnTo>
                  <a:pt x="44196" y="74675"/>
                </a:lnTo>
                <a:lnTo>
                  <a:pt x="48767" y="70103"/>
                </a:lnTo>
                <a:lnTo>
                  <a:pt x="50291" y="65531"/>
                </a:lnTo>
                <a:lnTo>
                  <a:pt x="57911" y="65531"/>
                </a:lnTo>
                <a:lnTo>
                  <a:pt x="57911" y="38099"/>
                </a:lnTo>
                <a:close/>
              </a:path>
              <a:path w="58419" h="82550">
                <a:moveTo>
                  <a:pt x="41147" y="0"/>
                </a:moveTo>
                <a:lnTo>
                  <a:pt x="28956" y="0"/>
                </a:lnTo>
                <a:lnTo>
                  <a:pt x="24384" y="1523"/>
                </a:lnTo>
                <a:lnTo>
                  <a:pt x="18287" y="3047"/>
                </a:lnTo>
                <a:lnTo>
                  <a:pt x="9143" y="6095"/>
                </a:lnTo>
                <a:lnTo>
                  <a:pt x="7619" y="9143"/>
                </a:lnTo>
                <a:lnTo>
                  <a:pt x="7619" y="16763"/>
                </a:lnTo>
                <a:lnTo>
                  <a:pt x="13358" y="12525"/>
                </a:lnTo>
                <a:lnTo>
                  <a:pt x="19240" y="9143"/>
                </a:lnTo>
                <a:lnTo>
                  <a:pt x="25407" y="6905"/>
                </a:lnTo>
                <a:lnTo>
                  <a:pt x="32003" y="6095"/>
                </a:lnTo>
                <a:lnTo>
                  <a:pt x="50292" y="6095"/>
                </a:lnTo>
                <a:lnTo>
                  <a:pt x="47244" y="3047"/>
                </a:lnTo>
                <a:lnTo>
                  <a:pt x="4114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2224682" y="4997888"/>
            <a:ext cx="599888" cy="92248"/>
            <a:chOff x="1719072" y="6467855"/>
            <a:chExt cx="463550" cy="119380"/>
          </a:xfrm>
        </p:grpSpPr>
        <p:pic>
          <p:nvPicPr>
            <p:cNvPr id="65" name="object 6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719072" y="6467855"/>
              <a:ext cx="329183" cy="11887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068068" y="6483095"/>
              <a:ext cx="114300" cy="103631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5877261" y="3555283"/>
            <a:ext cx="4019416" cy="1965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95616" y="2955868"/>
            <a:ext cx="134768" cy="43671"/>
          </a:xfrm>
          <a:custGeom>
            <a:avLst/>
            <a:gdLst/>
            <a:ahLst/>
            <a:cxnLst/>
            <a:rect l="l" t="t" r="r" b="b"/>
            <a:pathLst>
              <a:path w="104140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3631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79617" y="2925837"/>
            <a:ext cx="2487974" cy="12129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95616" y="3219657"/>
            <a:ext cx="134768" cy="43671"/>
          </a:xfrm>
          <a:custGeom>
            <a:avLst/>
            <a:gdLst/>
            <a:ahLst/>
            <a:cxnLst/>
            <a:rect l="l" t="t" r="r" b="b"/>
            <a:pathLst>
              <a:path w="104140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3631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811" y="3197282"/>
            <a:ext cx="493059" cy="85967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420010" y="3191395"/>
            <a:ext cx="4524636" cy="119236"/>
            <a:chOff x="1097280" y="4130040"/>
            <a:chExt cx="3496310" cy="154305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7280" y="4137660"/>
              <a:ext cx="370331" cy="1463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90472" y="4130040"/>
              <a:ext cx="3102864" cy="153924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6031094" y="3191394"/>
            <a:ext cx="404308" cy="117764"/>
            <a:chOff x="4660391" y="4130040"/>
            <a:chExt cx="312420" cy="152400"/>
          </a:xfrm>
        </p:grpSpPr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60391" y="4166616"/>
              <a:ext cx="67056" cy="11582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747260" y="4130039"/>
              <a:ext cx="86995" cy="119380"/>
            </a:xfrm>
            <a:custGeom>
              <a:avLst/>
              <a:gdLst/>
              <a:ahLst/>
              <a:cxnLst/>
              <a:rect l="l" t="t" r="r" b="b"/>
              <a:pathLst>
                <a:path w="86995" h="119379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86995" h="119379">
                  <a:moveTo>
                    <a:pt x="86868" y="56388"/>
                  </a:moveTo>
                  <a:lnTo>
                    <a:pt x="83820" y="48768"/>
                  </a:lnTo>
                  <a:lnTo>
                    <a:pt x="77724" y="42672"/>
                  </a:lnTo>
                  <a:lnTo>
                    <a:pt x="74676" y="39624"/>
                  </a:lnTo>
                  <a:lnTo>
                    <a:pt x="68580" y="36576"/>
                  </a:lnTo>
                  <a:lnTo>
                    <a:pt x="56388" y="36576"/>
                  </a:lnTo>
                  <a:lnTo>
                    <a:pt x="38100" y="42672"/>
                  </a:lnTo>
                  <a:lnTo>
                    <a:pt x="35052" y="45720"/>
                  </a:lnTo>
                  <a:lnTo>
                    <a:pt x="35052" y="53340"/>
                  </a:lnTo>
                  <a:lnTo>
                    <a:pt x="41021" y="49110"/>
                  </a:lnTo>
                  <a:lnTo>
                    <a:pt x="47421" y="45720"/>
                  </a:lnTo>
                  <a:lnTo>
                    <a:pt x="54114" y="43484"/>
                  </a:lnTo>
                  <a:lnTo>
                    <a:pt x="60960" y="42672"/>
                  </a:lnTo>
                  <a:lnTo>
                    <a:pt x="68961" y="44373"/>
                  </a:lnTo>
                  <a:lnTo>
                    <a:pt x="74676" y="49339"/>
                  </a:lnTo>
                  <a:lnTo>
                    <a:pt x="78105" y="57467"/>
                  </a:lnTo>
                  <a:lnTo>
                    <a:pt x="79248" y="68580"/>
                  </a:lnTo>
                  <a:lnTo>
                    <a:pt x="79248" y="74676"/>
                  </a:lnTo>
                  <a:lnTo>
                    <a:pt x="79248" y="91440"/>
                  </a:lnTo>
                  <a:lnTo>
                    <a:pt x="76200" y="99060"/>
                  </a:lnTo>
                  <a:lnTo>
                    <a:pt x="71628" y="103632"/>
                  </a:lnTo>
                  <a:lnTo>
                    <a:pt x="67056" y="109728"/>
                  </a:lnTo>
                  <a:lnTo>
                    <a:pt x="60960" y="112776"/>
                  </a:lnTo>
                  <a:lnTo>
                    <a:pt x="47244" y="112776"/>
                  </a:lnTo>
                  <a:lnTo>
                    <a:pt x="42672" y="111252"/>
                  </a:lnTo>
                  <a:lnTo>
                    <a:pt x="36576" y="105156"/>
                  </a:lnTo>
                  <a:lnTo>
                    <a:pt x="35052" y="100584"/>
                  </a:lnTo>
                  <a:lnTo>
                    <a:pt x="35052" y="89916"/>
                  </a:lnTo>
                  <a:lnTo>
                    <a:pt x="36576" y="86868"/>
                  </a:lnTo>
                  <a:lnTo>
                    <a:pt x="41148" y="83820"/>
                  </a:lnTo>
                  <a:lnTo>
                    <a:pt x="44196" y="80772"/>
                  </a:lnTo>
                  <a:lnTo>
                    <a:pt x="50292" y="79248"/>
                  </a:lnTo>
                  <a:lnTo>
                    <a:pt x="57912" y="77724"/>
                  </a:lnTo>
                  <a:lnTo>
                    <a:pt x="79248" y="74676"/>
                  </a:lnTo>
                  <a:lnTo>
                    <a:pt x="79248" y="68580"/>
                  </a:lnTo>
                  <a:lnTo>
                    <a:pt x="34290" y="80581"/>
                  </a:lnTo>
                  <a:lnTo>
                    <a:pt x="27432" y="97536"/>
                  </a:lnTo>
                  <a:lnTo>
                    <a:pt x="27432" y="103632"/>
                  </a:lnTo>
                  <a:lnTo>
                    <a:pt x="30480" y="108204"/>
                  </a:lnTo>
                  <a:lnTo>
                    <a:pt x="39624" y="117348"/>
                  </a:lnTo>
                  <a:lnTo>
                    <a:pt x="44196" y="118872"/>
                  </a:lnTo>
                  <a:lnTo>
                    <a:pt x="57912" y="118872"/>
                  </a:lnTo>
                  <a:lnTo>
                    <a:pt x="64008" y="117348"/>
                  </a:lnTo>
                  <a:lnTo>
                    <a:pt x="70866" y="112776"/>
                  </a:lnTo>
                  <a:lnTo>
                    <a:pt x="73152" y="111252"/>
                  </a:lnTo>
                  <a:lnTo>
                    <a:pt x="79248" y="102108"/>
                  </a:lnTo>
                  <a:lnTo>
                    <a:pt x="79248" y="117348"/>
                  </a:lnTo>
                  <a:lnTo>
                    <a:pt x="86868" y="117348"/>
                  </a:lnTo>
                  <a:lnTo>
                    <a:pt x="86868" y="102108"/>
                  </a:lnTo>
                  <a:lnTo>
                    <a:pt x="86868" y="74676"/>
                  </a:lnTo>
                  <a:lnTo>
                    <a:pt x="86868" y="56388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56987" y="4145280"/>
              <a:ext cx="115824" cy="103632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6496542" y="3197282"/>
            <a:ext cx="578522" cy="86360"/>
            <a:chOff x="5020055" y="4137659"/>
            <a:chExt cx="447040" cy="111760"/>
          </a:xfrm>
        </p:grpSpPr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20055" y="4137659"/>
              <a:ext cx="269748" cy="11125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09615" y="4166615"/>
              <a:ext cx="124968" cy="8229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454395" y="4236719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143" y="0"/>
                  </a:moveTo>
                  <a:lnTo>
                    <a:pt x="3048" y="0"/>
                  </a:lnTo>
                  <a:lnTo>
                    <a:pt x="0" y="3047"/>
                  </a:lnTo>
                  <a:lnTo>
                    <a:pt x="0" y="9143"/>
                  </a:lnTo>
                  <a:lnTo>
                    <a:pt x="1524" y="10667"/>
                  </a:lnTo>
                  <a:lnTo>
                    <a:pt x="3048" y="10667"/>
                  </a:lnTo>
                  <a:lnTo>
                    <a:pt x="4571" y="12191"/>
                  </a:lnTo>
                  <a:lnTo>
                    <a:pt x="6095" y="12191"/>
                  </a:lnTo>
                  <a:lnTo>
                    <a:pt x="7619" y="12191"/>
                  </a:lnTo>
                  <a:lnTo>
                    <a:pt x="9143" y="10667"/>
                  </a:lnTo>
                  <a:lnTo>
                    <a:pt x="10667" y="10667"/>
                  </a:lnTo>
                  <a:lnTo>
                    <a:pt x="10667" y="9143"/>
                  </a:lnTo>
                  <a:lnTo>
                    <a:pt x="12191" y="7619"/>
                  </a:lnTo>
                  <a:lnTo>
                    <a:pt x="12191" y="3047"/>
                  </a:lnTo>
                  <a:lnTo>
                    <a:pt x="10667" y="3047"/>
                  </a:lnTo>
                  <a:lnTo>
                    <a:pt x="10667" y="152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595616" y="3483448"/>
            <a:ext cx="134768" cy="43671"/>
          </a:xfrm>
          <a:custGeom>
            <a:avLst/>
            <a:gdLst/>
            <a:ahLst/>
            <a:cxnLst/>
            <a:rect l="l" t="t" r="r" b="b"/>
            <a:pathLst>
              <a:path w="104140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3631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65811" y="3461073"/>
            <a:ext cx="493059" cy="8596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39730" y="3461073"/>
            <a:ext cx="98612" cy="8596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15259" y="3456363"/>
            <a:ext cx="258363" cy="90678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1966318" y="3461073"/>
            <a:ext cx="387051" cy="86360"/>
            <a:chOff x="1519427" y="4479035"/>
            <a:chExt cx="299085" cy="111760"/>
          </a:xfrm>
        </p:grpSpPr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19427" y="4507991"/>
              <a:ext cx="105156" cy="8077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644383" y="4479035"/>
              <a:ext cx="173990" cy="111760"/>
            </a:xfrm>
            <a:custGeom>
              <a:avLst/>
              <a:gdLst/>
              <a:ahLst/>
              <a:cxnLst/>
              <a:rect l="l" t="t" r="r" b="b"/>
              <a:pathLst>
                <a:path w="173989" h="111760">
                  <a:moveTo>
                    <a:pt x="57924" y="48768"/>
                  </a:moveTo>
                  <a:lnTo>
                    <a:pt x="56400" y="41148"/>
                  </a:lnTo>
                  <a:lnTo>
                    <a:pt x="50304" y="35052"/>
                  </a:lnTo>
                  <a:lnTo>
                    <a:pt x="47256" y="32004"/>
                  </a:lnTo>
                  <a:lnTo>
                    <a:pt x="41160" y="28956"/>
                  </a:lnTo>
                  <a:lnTo>
                    <a:pt x="28968" y="28956"/>
                  </a:lnTo>
                  <a:lnTo>
                    <a:pt x="24396" y="30480"/>
                  </a:lnTo>
                  <a:lnTo>
                    <a:pt x="18288" y="32004"/>
                  </a:lnTo>
                  <a:lnTo>
                    <a:pt x="13728" y="33528"/>
                  </a:lnTo>
                  <a:lnTo>
                    <a:pt x="10680" y="35052"/>
                  </a:lnTo>
                  <a:lnTo>
                    <a:pt x="7632" y="38100"/>
                  </a:lnTo>
                  <a:lnTo>
                    <a:pt x="7632" y="45720"/>
                  </a:lnTo>
                  <a:lnTo>
                    <a:pt x="13576" y="41490"/>
                  </a:lnTo>
                  <a:lnTo>
                    <a:pt x="19812" y="38100"/>
                  </a:lnTo>
                  <a:lnTo>
                    <a:pt x="26060" y="35864"/>
                  </a:lnTo>
                  <a:lnTo>
                    <a:pt x="32016" y="35052"/>
                  </a:lnTo>
                  <a:lnTo>
                    <a:pt x="40894" y="36753"/>
                  </a:lnTo>
                  <a:lnTo>
                    <a:pt x="47066" y="41719"/>
                  </a:lnTo>
                  <a:lnTo>
                    <a:pt x="50660" y="49847"/>
                  </a:lnTo>
                  <a:lnTo>
                    <a:pt x="51828" y="60960"/>
                  </a:lnTo>
                  <a:lnTo>
                    <a:pt x="51828" y="67056"/>
                  </a:lnTo>
                  <a:lnTo>
                    <a:pt x="51828" y="83820"/>
                  </a:lnTo>
                  <a:lnTo>
                    <a:pt x="48780" y="91440"/>
                  </a:lnTo>
                  <a:lnTo>
                    <a:pt x="38112" y="102108"/>
                  </a:lnTo>
                  <a:lnTo>
                    <a:pt x="32016" y="105156"/>
                  </a:lnTo>
                  <a:lnTo>
                    <a:pt x="19812" y="105156"/>
                  </a:lnTo>
                  <a:lnTo>
                    <a:pt x="15252" y="103632"/>
                  </a:lnTo>
                  <a:lnTo>
                    <a:pt x="9144" y="97536"/>
                  </a:lnTo>
                  <a:lnTo>
                    <a:pt x="7632" y="92964"/>
                  </a:lnTo>
                  <a:lnTo>
                    <a:pt x="7632" y="83820"/>
                  </a:lnTo>
                  <a:lnTo>
                    <a:pt x="51828" y="67056"/>
                  </a:lnTo>
                  <a:lnTo>
                    <a:pt x="51828" y="60960"/>
                  </a:lnTo>
                  <a:lnTo>
                    <a:pt x="6858" y="72961"/>
                  </a:lnTo>
                  <a:lnTo>
                    <a:pt x="0" y="89916"/>
                  </a:lnTo>
                  <a:lnTo>
                    <a:pt x="0" y="96012"/>
                  </a:lnTo>
                  <a:lnTo>
                    <a:pt x="1536" y="100584"/>
                  </a:lnTo>
                  <a:lnTo>
                    <a:pt x="10680" y="109728"/>
                  </a:lnTo>
                  <a:lnTo>
                    <a:pt x="16776" y="111252"/>
                  </a:lnTo>
                  <a:lnTo>
                    <a:pt x="30492" y="111252"/>
                  </a:lnTo>
                  <a:lnTo>
                    <a:pt x="35064" y="109728"/>
                  </a:lnTo>
                  <a:lnTo>
                    <a:pt x="41922" y="105156"/>
                  </a:lnTo>
                  <a:lnTo>
                    <a:pt x="44208" y="103632"/>
                  </a:lnTo>
                  <a:lnTo>
                    <a:pt x="48780" y="99060"/>
                  </a:lnTo>
                  <a:lnTo>
                    <a:pt x="50304" y="94488"/>
                  </a:lnTo>
                  <a:lnTo>
                    <a:pt x="51828" y="94488"/>
                  </a:lnTo>
                  <a:lnTo>
                    <a:pt x="51828" y="109728"/>
                  </a:lnTo>
                  <a:lnTo>
                    <a:pt x="57924" y="109728"/>
                  </a:lnTo>
                  <a:lnTo>
                    <a:pt x="57924" y="94488"/>
                  </a:lnTo>
                  <a:lnTo>
                    <a:pt x="57924" y="67056"/>
                  </a:lnTo>
                  <a:lnTo>
                    <a:pt x="57924" y="48768"/>
                  </a:lnTo>
                  <a:close/>
                </a:path>
                <a:path w="173989" h="111760">
                  <a:moveTo>
                    <a:pt x="88404" y="30480"/>
                  </a:moveTo>
                  <a:lnTo>
                    <a:pt x="82308" y="30480"/>
                  </a:lnTo>
                  <a:lnTo>
                    <a:pt x="82308" y="109728"/>
                  </a:lnTo>
                  <a:lnTo>
                    <a:pt x="88404" y="109728"/>
                  </a:lnTo>
                  <a:lnTo>
                    <a:pt x="88404" y="30480"/>
                  </a:lnTo>
                  <a:close/>
                </a:path>
                <a:path w="173989" h="111760">
                  <a:moveTo>
                    <a:pt x="91452" y="3048"/>
                  </a:moveTo>
                  <a:lnTo>
                    <a:pt x="88404" y="0"/>
                  </a:lnTo>
                  <a:lnTo>
                    <a:pt x="82308" y="0"/>
                  </a:lnTo>
                  <a:lnTo>
                    <a:pt x="80784" y="1524"/>
                  </a:lnTo>
                  <a:lnTo>
                    <a:pt x="80784" y="3048"/>
                  </a:lnTo>
                  <a:lnTo>
                    <a:pt x="79260" y="4572"/>
                  </a:lnTo>
                  <a:lnTo>
                    <a:pt x="79260" y="7620"/>
                  </a:lnTo>
                  <a:lnTo>
                    <a:pt x="82308" y="10668"/>
                  </a:lnTo>
                  <a:lnTo>
                    <a:pt x="88404" y="10668"/>
                  </a:lnTo>
                  <a:lnTo>
                    <a:pt x="89928" y="9144"/>
                  </a:lnTo>
                  <a:lnTo>
                    <a:pt x="91452" y="9144"/>
                  </a:lnTo>
                  <a:lnTo>
                    <a:pt x="91452" y="3048"/>
                  </a:lnTo>
                  <a:close/>
                </a:path>
                <a:path w="173989" h="111760">
                  <a:moveTo>
                    <a:pt x="173748" y="51816"/>
                  </a:moveTo>
                  <a:lnTo>
                    <a:pt x="172224" y="42672"/>
                  </a:lnTo>
                  <a:lnTo>
                    <a:pt x="167652" y="38100"/>
                  </a:lnTo>
                  <a:lnTo>
                    <a:pt x="163080" y="32004"/>
                  </a:lnTo>
                  <a:lnTo>
                    <a:pt x="156984" y="28956"/>
                  </a:lnTo>
                  <a:lnTo>
                    <a:pt x="147840" y="28956"/>
                  </a:lnTo>
                  <a:lnTo>
                    <a:pt x="139280" y="30086"/>
                  </a:lnTo>
                  <a:lnTo>
                    <a:pt x="132029" y="33337"/>
                  </a:lnTo>
                  <a:lnTo>
                    <a:pt x="126187" y="38608"/>
                  </a:lnTo>
                  <a:lnTo>
                    <a:pt x="121932" y="45720"/>
                  </a:lnTo>
                  <a:lnTo>
                    <a:pt x="121932" y="30480"/>
                  </a:lnTo>
                  <a:lnTo>
                    <a:pt x="114312" y="30480"/>
                  </a:lnTo>
                  <a:lnTo>
                    <a:pt x="114312" y="109728"/>
                  </a:lnTo>
                  <a:lnTo>
                    <a:pt x="121932" y="109728"/>
                  </a:lnTo>
                  <a:lnTo>
                    <a:pt x="121932" y="56388"/>
                  </a:lnTo>
                  <a:lnTo>
                    <a:pt x="123456" y="48768"/>
                  </a:lnTo>
                  <a:lnTo>
                    <a:pt x="134124" y="38100"/>
                  </a:lnTo>
                  <a:lnTo>
                    <a:pt x="140220" y="35052"/>
                  </a:lnTo>
                  <a:lnTo>
                    <a:pt x="147840" y="35052"/>
                  </a:lnTo>
                  <a:lnTo>
                    <a:pt x="156070" y="37007"/>
                  </a:lnTo>
                  <a:lnTo>
                    <a:pt x="162318" y="42672"/>
                  </a:lnTo>
                  <a:lnTo>
                    <a:pt x="166268" y="51777"/>
                  </a:lnTo>
                  <a:lnTo>
                    <a:pt x="167652" y="64008"/>
                  </a:lnTo>
                  <a:lnTo>
                    <a:pt x="167652" y="109728"/>
                  </a:lnTo>
                  <a:lnTo>
                    <a:pt x="173748" y="109728"/>
                  </a:lnTo>
                  <a:lnTo>
                    <a:pt x="173748" y="51816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441626" y="3455184"/>
            <a:ext cx="2171431" cy="118941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4701808" y="3461073"/>
            <a:ext cx="909694" cy="113348"/>
            <a:chOff x="3633215" y="4479035"/>
            <a:chExt cx="702945" cy="146685"/>
          </a:xfrm>
        </p:grpSpPr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633215" y="4507991"/>
              <a:ext cx="143256" cy="8229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96283" y="4507991"/>
              <a:ext cx="105155" cy="807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924299" y="4507991"/>
              <a:ext cx="68579" cy="11734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12691" y="4479035"/>
              <a:ext cx="153924" cy="11125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187951" y="4507991"/>
              <a:ext cx="147827" cy="117348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5705678" y="3483448"/>
            <a:ext cx="201332" cy="90776"/>
            <a:chOff x="4408932" y="4507991"/>
            <a:chExt cx="155575" cy="117475"/>
          </a:xfrm>
        </p:grpSpPr>
        <p:sp>
          <p:nvSpPr>
            <p:cNvPr id="48" name="object 48"/>
            <p:cNvSpPr/>
            <p:nvPr/>
          </p:nvSpPr>
          <p:spPr>
            <a:xfrm>
              <a:off x="4408932" y="4509515"/>
              <a:ext cx="60960" cy="81280"/>
            </a:xfrm>
            <a:custGeom>
              <a:avLst/>
              <a:gdLst/>
              <a:ahLst/>
              <a:cxnLst/>
              <a:rect l="l" t="t" r="r" b="b"/>
              <a:pathLst>
                <a:path w="60960" h="81279">
                  <a:moveTo>
                    <a:pt x="7619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952" y="60840"/>
                  </a:lnTo>
                  <a:lnTo>
                    <a:pt x="7619" y="71818"/>
                  </a:lnTo>
                  <a:lnTo>
                    <a:pt x="16716" y="78509"/>
                  </a:lnTo>
                  <a:lnTo>
                    <a:pt x="28955" y="80772"/>
                  </a:lnTo>
                  <a:lnTo>
                    <a:pt x="36623" y="79890"/>
                  </a:lnTo>
                  <a:lnTo>
                    <a:pt x="43433" y="77152"/>
                  </a:lnTo>
                  <a:lnTo>
                    <a:pt x="46395" y="74675"/>
                  </a:lnTo>
                  <a:lnTo>
                    <a:pt x="21335" y="74675"/>
                  </a:lnTo>
                  <a:lnTo>
                    <a:pt x="16763" y="71628"/>
                  </a:lnTo>
                  <a:lnTo>
                    <a:pt x="13715" y="67056"/>
                  </a:lnTo>
                  <a:lnTo>
                    <a:pt x="9143" y="62484"/>
                  </a:lnTo>
                  <a:lnTo>
                    <a:pt x="7619" y="54863"/>
                  </a:lnTo>
                  <a:lnTo>
                    <a:pt x="7619" y="0"/>
                  </a:lnTo>
                  <a:close/>
                </a:path>
                <a:path w="60960" h="81279">
                  <a:moveTo>
                    <a:pt x="60959" y="65532"/>
                  </a:moveTo>
                  <a:lnTo>
                    <a:pt x="53339" y="65532"/>
                  </a:lnTo>
                  <a:lnTo>
                    <a:pt x="53339" y="79248"/>
                  </a:lnTo>
                  <a:lnTo>
                    <a:pt x="60959" y="79248"/>
                  </a:lnTo>
                  <a:lnTo>
                    <a:pt x="60959" y="65532"/>
                  </a:lnTo>
                  <a:close/>
                </a:path>
                <a:path w="60960" h="81279">
                  <a:moveTo>
                    <a:pt x="60959" y="0"/>
                  </a:moveTo>
                  <a:lnTo>
                    <a:pt x="53339" y="0"/>
                  </a:lnTo>
                  <a:lnTo>
                    <a:pt x="53339" y="53339"/>
                  </a:lnTo>
                  <a:lnTo>
                    <a:pt x="51815" y="60960"/>
                  </a:lnTo>
                  <a:lnTo>
                    <a:pt x="47243" y="67056"/>
                  </a:lnTo>
                  <a:lnTo>
                    <a:pt x="42671" y="71628"/>
                  </a:lnTo>
                  <a:lnTo>
                    <a:pt x="36575" y="74675"/>
                  </a:lnTo>
                  <a:lnTo>
                    <a:pt x="46395" y="74675"/>
                  </a:lnTo>
                  <a:lnTo>
                    <a:pt x="49101" y="72413"/>
                  </a:lnTo>
                  <a:lnTo>
                    <a:pt x="53339" y="65532"/>
                  </a:lnTo>
                  <a:lnTo>
                    <a:pt x="60959" y="65532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95800" y="4507991"/>
              <a:ext cx="68579" cy="117348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981788" y="3468138"/>
            <a:ext cx="163696" cy="78902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6230290" y="3456363"/>
            <a:ext cx="483198" cy="90776"/>
            <a:chOff x="4814315" y="4472940"/>
            <a:chExt cx="373380" cy="117475"/>
          </a:xfrm>
        </p:grpSpPr>
        <p:sp>
          <p:nvSpPr>
            <p:cNvPr id="52" name="object 52"/>
            <p:cNvSpPr/>
            <p:nvPr/>
          </p:nvSpPr>
          <p:spPr>
            <a:xfrm>
              <a:off x="4814315" y="4507992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20" h="82550">
                  <a:moveTo>
                    <a:pt x="50292" y="6096"/>
                  </a:moveTo>
                  <a:lnTo>
                    <a:pt x="32004" y="6096"/>
                  </a:lnTo>
                  <a:lnTo>
                    <a:pt x="40005" y="7786"/>
                  </a:lnTo>
                  <a:lnTo>
                    <a:pt x="45720" y="12763"/>
                  </a:lnTo>
                  <a:lnTo>
                    <a:pt x="49149" y="20883"/>
                  </a:lnTo>
                  <a:lnTo>
                    <a:pt x="50292" y="32004"/>
                  </a:lnTo>
                  <a:lnTo>
                    <a:pt x="27432" y="35052"/>
                  </a:lnTo>
                  <a:lnTo>
                    <a:pt x="15430" y="38457"/>
                  </a:lnTo>
                  <a:lnTo>
                    <a:pt x="6858" y="44005"/>
                  </a:lnTo>
                  <a:lnTo>
                    <a:pt x="1714" y="51554"/>
                  </a:lnTo>
                  <a:lnTo>
                    <a:pt x="0" y="60960"/>
                  </a:lnTo>
                  <a:lnTo>
                    <a:pt x="0" y="67056"/>
                  </a:lnTo>
                  <a:lnTo>
                    <a:pt x="1524" y="71628"/>
                  </a:lnTo>
                  <a:lnTo>
                    <a:pt x="10668" y="80772"/>
                  </a:lnTo>
                  <a:lnTo>
                    <a:pt x="16763" y="82296"/>
                  </a:lnTo>
                  <a:lnTo>
                    <a:pt x="28956" y="82296"/>
                  </a:lnTo>
                  <a:lnTo>
                    <a:pt x="35051" y="80772"/>
                  </a:lnTo>
                  <a:lnTo>
                    <a:pt x="41910" y="76200"/>
                  </a:lnTo>
                  <a:lnTo>
                    <a:pt x="19812" y="76200"/>
                  </a:lnTo>
                  <a:lnTo>
                    <a:pt x="15239" y="74675"/>
                  </a:lnTo>
                  <a:lnTo>
                    <a:pt x="9144" y="68580"/>
                  </a:lnTo>
                  <a:lnTo>
                    <a:pt x="7620" y="64008"/>
                  </a:lnTo>
                  <a:lnTo>
                    <a:pt x="7620" y="54863"/>
                  </a:lnTo>
                  <a:lnTo>
                    <a:pt x="50292" y="38100"/>
                  </a:lnTo>
                  <a:lnTo>
                    <a:pt x="57912" y="38100"/>
                  </a:lnTo>
                  <a:lnTo>
                    <a:pt x="57912" y="19812"/>
                  </a:lnTo>
                  <a:lnTo>
                    <a:pt x="56387" y="12192"/>
                  </a:lnTo>
                  <a:lnTo>
                    <a:pt x="50292" y="6096"/>
                  </a:lnTo>
                  <a:close/>
                </a:path>
                <a:path w="58420" h="82550">
                  <a:moveTo>
                    <a:pt x="57912" y="65532"/>
                  </a:moveTo>
                  <a:lnTo>
                    <a:pt x="50292" y="65532"/>
                  </a:lnTo>
                  <a:lnTo>
                    <a:pt x="50292" y="80772"/>
                  </a:lnTo>
                  <a:lnTo>
                    <a:pt x="57912" y="80772"/>
                  </a:lnTo>
                  <a:lnTo>
                    <a:pt x="57912" y="65532"/>
                  </a:lnTo>
                  <a:close/>
                </a:path>
                <a:path w="58420" h="82550">
                  <a:moveTo>
                    <a:pt x="57912" y="38100"/>
                  </a:moveTo>
                  <a:lnTo>
                    <a:pt x="50292" y="38100"/>
                  </a:lnTo>
                  <a:lnTo>
                    <a:pt x="50292" y="54863"/>
                  </a:lnTo>
                  <a:lnTo>
                    <a:pt x="48768" y="62484"/>
                  </a:lnTo>
                  <a:lnTo>
                    <a:pt x="38100" y="73152"/>
                  </a:lnTo>
                  <a:lnTo>
                    <a:pt x="32004" y="76200"/>
                  </a:lnTo>
                  <a:lnTo>
                    <a:pt x="41910" y="76200"/>
                  </a:lnTo>
                  <a:lnTo>
                    <a:pt x="44196" y="74675"/>
                  </a:lnTo>
                  <a:lnTo>
                    <a:pt x="48768" y="70104"/>
                  </a:lnTo>
                  <a:lnTo>
                    <a:pt x="50292" y="65532"/>
                  </a:lnTo>
                  <a:lnTo>
                    <a:pt x="57912" y="65532"/>
                  </a:lnTo>
                  <a:lnTo>
                    <a:pt x="57912" y="38100"/>
                  </a:lnTo>
                  <a:close/>
                </a:path>
                <a:path w="58420" h="82550">
                  <a:moveTo>
                    <a:pt x="41148" y="0"/>
                  </a:moveTo>
                  <a:lnTo>
                    <a:pt x="28956" y="0"/>
                  </a:lnTo>
                  <a:lnTo>
                    <a:pt x="22860" y="1524"/>
                  </a:lnTo>
                  <a:lnTo>
                    <a:pt x="9144" y="6096"/>
                  </a:lnTo>
                  <a:lnTo>
                    <a:pt x="6096" y="9144"/>
                  </a:lnTo>
                  <a:lnTo>
                    <a:pt x="6096" y="16763"/>
                  </a:lnTo>
                  <a:lnTo>
                    <a:pt x="12715" y="12525"/>
                  </a:lnTo>
                  <a:lnTo>
                    <a:pt x="19050" y="9144"/>
                  </a:lnTo>
                  <a:lnTo>
                    <a:pt x="25384" y="6905"/>
                  </a:lnTo>
                  <a:lnTo>
                    <a:pt x="32004" y="6096"/>
                  </a:lnTo>
                  <a:lnTo>
                    <a:pt x="50292" y="6096"/>
                  </a:lnTo>
                  <a:lnTo>
                    <a:pt x="47244" y="3048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896611" y="4472940"/>
              <a:ext cx="291084" cy="117348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6792377" y="3459895"/>
            <a:ext cx="473336" cy="87341"/>
            <a:chOff x="5248655" y="4477511"/>
            <a:chExt cx="365760" cy="113030"/>
          </a:xfrm>
        </p:grpSpPr>
        <p:pic>
          <p:nvPicPr>
            <p:cNvPr id="55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248655" y="4477511"/>
              <a:ext cx="289560" cy="112775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558027" y="4479035"/>
              <a:ext cx="56515" cy="111760"/>
            </a:xfrm>
            <a:custGeom>
              <a:avLst/>
              <a:gdLst/>
              <a:ahLst/>
              <a:cxnLst/>
              <a:rect l="l" t="t" r="r" b="b"/>
              <a:pathLst>
                <a:path w="56514" h="111760">
                  <a:moveTo>
                    <a:pt x="51816" y="0"/>
                  </a:moveTo>
                  <a:lnTo>
                    <a:pt x="6096" y="0"/>
                  </a:lnTo>
                  <a:lnTo>
                    <a:pt x="3048" y="51815"/>
                  </a:lnTo>
                  <a:lnTo>
                    <a:pt x="18287" y="51815"/>
                  </a:lnTo>
                  <a:lnTo>
                    <a:pt x="32051" y="53292"/>
                  </a:lnTo>
                  <a:lnTo>
                    <a:pt x="41528" y="57912"/>
                  </a:lnTo>
                  <a:lnTo>
                    <a:pt x="47005" y="65960"/>
                  </a:lnTo>
                  <a:lnTo>
                    <a:pt x="48768" y="77724"/>
                  </a:lnTo>
                  <a:lnTo>
                    <a:pt x="48768" y="85343"/>
                  </a:lnTo>
                  <a:lnTo>
                    <a:pt x="47244" y="92963"/>
                  </a:lnTo>
                  <a:lnTo>
                    <a:pt x="41148" y="97536"/>
                  </a:lnTo>
                  <a:lnTo>
                    <a:pt x="36575" y="102108"/>
                  </a:lnTo>
                  <a:lnTo>
                    <a:pt x="28956" y="105155"/>
                  </a:lnTo>
                  <a:lnTo>
                    <a:pt x="13716" y="105155"/>
                  </a:lnTo>
                  <a:lnTo>
                    <a:pt x="6096" y="103631"/>
                  </a:lnTo>
                  <a:lnTo>
                    <a:pt x="0" y="99060"/>
                  </a:lnTo>
                  <a:lnTo>
                    <a:pt x="0" y="106679"/>
                  </a:lnTo>
                  <a:lnTo>
                    <a:pt x="4572" y="109727"/>
                  </a:lnTo>
                  <a:lnTo>
                    <a:pt x="12192" y="111251"/>
                  </a:lnTo>
                  <a:lnTo>
                    <a:pt x="19812" y="111251"/>
                  </a:lnTo>
                  <a:lnTo>
                    <a:pt x="54101" y="90868"/>
                  </a:lnTo>
                  <a:lnTo>
                    <a:pt x="56387" y="76200"/>
                  </a:lnTo>
                  <a:lnTo>
                    <a:pt x="56387" y="67055"/>
                  </a:lnTo>
                  <a:lnTo>
                    <a:pt x="21336" y="44196"/>
                  </a:lnTo>
                  <a:lnTo>
                    <a:pt x="15239" y="44196"/>
                  </a:lnTo>
                  <a:lnTo>
                    <a:pt x="9144" y="45719"/>
                  </a:lnTo>
                  <a:lnTo>
                    <a:pt x="12192" y="6096"/>
                  </a:lnTo>
                  <a:lnTo>
                    <a:pt x="51816" y="6096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7362353" y="3455185"/>
            <a:ext cx="1597511" cy="119236"/>
            <a:chOff x="5689091" y="4471415"/>
            <a:chExt cx="1234440" cy="154305"/>
          </a:xfrm>
        </p:grpSpPr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689091" y="4471415"/>
              <a:ext cx="1203960" cy="153924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915911" y="4471415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9044671" y="3456363"/>
            <a:ext cx="591671" cy="117764"/>
            <a:chOff x="6989064" y="4472940"/>
            <a:chExt cx="457200" cy="152400"/>
          </a:xfrm>
        </p:grpSpPr>
        <p:pic>
          <p:nvPicPr>
            <p:cNvPr id="61" name="object 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989064" y="4479036"/>
              <a:ext cx="291083" cy="14630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304532" y="4472940"/>
              <a:ext cx="141732" cy="117348"/>
            </a:xfrm>
            <a:prstGeom prst="rect">
              <a:avLst/>
            </a:prstGeom>
          </p:spPr>
        </p:pic>
      </p:grpSp>
      <p:sp>
        <p:nvSpPr>
          <p:cNvPr id="63" name="object 63"/>
          <p:cNvSpPr/>
          <p:nvPr/>
        </p:nvSpPr>
        <p:spPr>
          <a:xfrm>
            <a:off x="9734954" y="3459895"/>
            <a:ext cx="122443" cy="86360"/>
          </a:xfrm>
          <a:custGeom>
            <a:avLst/>
            <a:gdLst/>
            <a:ahLst/>
            <a:cxnLst/>
            <a:rect l="l" t="t" r="r" b="b"/>
            <a:pathLst>
              <a:path w="94615" h="111760">
                <a:moveTo>
                  <a:pt x="7620" y="0"/>
                </a:moveTo>
                <a:lnTo>
                  <a:pt x="0" y="0"/>
                </a:lnTo>
                <a:lnTo>
                  <a:pt x="0" y="111252"/>
                </a:lnTo>
                <a:lnTo>
                  <a:pt x="7620" y="111252"/>
                </a:lnTo>
                <a:lnTo>
                  <a:pt x="7620" y="0"/>
                </a:lnTo>
                <a:close/>
              </a:path>
              <a:path w="94615" h="111760">
                <a:moveTo>
                  <a:pt x="94488" y="64008"/>
                </a:moveTo>
                <a:lnTo>
                  <a:pt x="93929" y="56349"/>
                </a:lnTo>
                <a:lnTo>
                  <a:pt x="92392" y="49542"/>
                </a:lnTo>
                <a:lnTo>
                  <a:pt x="89979" y="43865"/>
                </a:lnTo>
                <a:lnTo>
                  <a:pt x="86868" y="39624"/>
                </a:lnTo>
                <a:lnTo>
                  <a:pt x="83820" y="33528"/>
                </a:lnTo>
                <a:lnTo>
                  <a:pt x="76200" y="30480"/>
                </a:lnTo>
                <a:lnTo>
                  <a:pt x="68580" y="30480"/>
                </a:lnTo>
                <a:lnTo>
                  <a:pt x="60007" y="31610"/>
                </a:lnTo>
                <a:lnTo>
                  <a:pt x="52565" y="34861"/>
                </a:lnTo>
                <a:lnTo>
                  <a:pt x="46278" y="40132"/>
                </a:lnTo>
                <a:lnTo>
                  <a:pt x="41148" y="47244"/>
                </a:lnTo>
                <a:lnTo>
                  <a:pt x="41148" y="32004"/>
                </a:lnTo>
                <a:lnTo>
                  <a:pt x="33528" y="32004"/>
                </a:lnTo>
                <a:lnTo>
                  <a:pt x="33528" y="111252"/>
                </a:lnTo>
                <a:lnTo>
                  <a:pt x="41148" y="111252"/>
                </a:lnTo>
                <a:lnTo>
                  <a:pt x="41148" y="57912"/>
                </a:lnTo>
                <a:lnTo>
                  <a:pt x="44196" y="50292"/>
                </a:lnTo>
                <a:lnTo>
                  <a:pt x="48768" y="45720"/>
                </a:lnTo>
                <a:lnTo>
                  <a:pt x="53340" y="39624"/>
                </a:lnTo>
                <a:lnTo>
                  <a:pt x="59436" y="36576"/>
                </a:lnTo>
                <a:lnTo>
                  <a:pt x="67056" y="36576"/>
                </a:lnTo>
                <a:lnTo>
                  <a:pt x="75933" y="38531"/>
                </a:lnTo>
                <a:lnTo>
                  <a:pt x="82105" y="44196"/>
                </a:lnTo>
                <a:lnTo>
                  <a:pt x="85699" y="53301"/>
                </a:lnTo>
                <a:lnTo>
                  <a:pt x="86868" y="65532"/>
                </a:lnTo>
                <a:lnTo>
                  <a:pt x="86868" y="111252"/>
                </a:lnTo>
                <a:lnTo>
                  <a:pt x="94488" y="111252"/>
                </a:lnTo>
                <a:lnTo>
                  <a:pt x="94488" y="640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63840" y="3656561"/>
            <a:ext cx="1769094" cy="105987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2721685" y="3657738"/>
            <a:ext cx="936812" cy="117764"/>
            <a:chOff x="2103120" y="4733544"/>
            <a:chExt cx="723900" cy="152400"/>
          </a:xfrm>
        </p:grpSpPr>
        <p:pic>
          <p:nvPicPr>
            <p:cNvPr id="66" name="object 6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103120" y="4770120"/>
              <a:ext cx="68580" cy="11582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191512" y="4748784"/>
              <a:ext cx="251460" cy="103631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2462784" y="4733543"/>
              <a:ext cx="173990" cy="152400"/>
            </a:xfrm>
            <a:custGeom>
              <a:avLst/>
              <a:gdLst/>
              <a:ahLst/>
              <a:cxnLst/>
              <a:rect l="l" t="t" r="r" b="b"/>
              <a:pathLst>
                <a:path w="173989" h="152400">
                  <a:moveTo>
                    <a:pt x="68580" y="74676"/>
                  </a:moveTo>
                  <a:lnTo>
                    <a:pt x="67995" y="66090"/>
                  </a:lnTo>
                  <a:lnTo>
                    <a:pt x="66294" y="58483"/>
                  </a:lnTo>
                  <a:lnTo>
                    <a:pt x="63436" y="51752"/>
                  </a:lnTo>
                  <a:lnTo>
                    <a:pt x="60960" y="48018"/>
                  </a:lnTo>
                  <a:lnTo>
                    <a:pt x="60960" y="64008"/>
                  </a:lnTo>
                  <a:lnTo>
                    <a:pt x="60960" y="74676"/>
                  </a:lnTo>
                  <a:lnTo>
                    <a:pt x="42672" y="111252"/>
                  </a:lnTo>
                  <a:lnTo>
                    <a:pt x="25908" y="111252"/>
                  </a:lnTo>
                  <a:lnTo>
                    <a:pt x="19812" y="108204"/>
                  </a:lnTo>
                  <a:lnTo>
                    <a:pt x="13716" y="103632"/>
                  </a:lnTo>
                  <a:lnTo>
                    <a:pt x="12573" y="102108"/>
                  </a:lnTo>
                  <a:lnTo>
                    <a:pt x="9144" y="97536"/>
                  </a:lnTo>
                  <a:lnTo>
                    <a:pt x="7708" y="91821"/>
                  </a:lnTo>
                  <a:lnTo>
                    <a:pt x="7620" y="65532"/>
                  </a:lnTo>
                  <a:lnTo>
                    <a:pt x="9144" y="57912"/>
                  </a:lnTo>
                  <a:lnTo>
                    <a:pt x="11417" y="54864"/>
                  </a:lnTo>
                  <a:lnTo>
                    <a:pt x="13716" y="51816"/>
                  </a:lnTo>
                  <a:lnTo>
                    <a:pt x="19812" y="45720"/>
                  </a:lnTo>
                  <a:lnTo>
                    <a:pt x="25908" y="42672"/>
                  </a:lnTo>
                  <a:lnTo>
                    <a:pt x="42672" y="42672"/>
                  </a:lnTo>
                  <a:lnTo>
                    <a:pt x="48768" y="45720"/>
                  </a:lnTo>
                  <a:lnTo>
                    <a:pt x="53340" y="51816"/>
                  </a:lnTo>
                  <a:lnTo>
                    <a:pt x="57912" y="56388"/>
                  </a:lnTo>
                  <a:lnTo>
                    <a:pt x="60960" y="64008"/>
                  </a:lnTo>
                  <a:lnTo>
                    <a:pt x="60960" y="48018"/>
                  </a:lnTo>
                  <a:lnTo>
                    <a:pt x="59436" y="45720"/>
                  </a:lnTo>
                  <a:lnTo>
                    <a:pt x="57150" y="42672"/>
                  </a:lnTo>
                  <a:lnTo>
                    <a:pt x="54864" y="39624"/>
                  </a:lnTo>
                  <a:lnTo>
                    <a:pt x="47244" y="36576"/>
                  </a:lnTo>
                  <a:lnTo>
                    <a:pt x="30480" y="36576"/>
                  </a:lnTo>
                  <a:lnTo>
                    <a:pt x="24384" y="38100"/>
                  </a:lnTo>
                  <a:lnTo>
                    <a:pt x="19812" y="41148"/>
                  </a:lnTo>
                  <a:lnTo>
                    <a:pt x="13716" y="44196"/>
                  </a:lnTo>
                  <a:lnTo>
                    <a:pt x="10668" y="48768"/>
                  </a:lnTo>
                  <a:lnTo>
                    <a:pt x="7620" y="54864"/>
                  </a:lnTo>
                  <a:lnTo>
                    <a:pt x="7620" y="38100"/>
                  </a:lnTo>
                  <a:lnTo>
                    <a:pt x="0" y="38100"/>
                  </a:lnTo>
                  <a:lnTo>
                    <a:pt x="0" y="152400"/>
                  </a:lnTo>
                  <a:lnTo>
                    <a:pt x="7620" y="152400"/>
                  </a:lnTo>
                  <a:lnTo>
                    <a:pt x="7620" y="102108"/>
                  </a:lnTo>
                  <a:lnTo>
                    <a:pt x="11874" y="109232"/>
                  </a:lnTo>
                  <a:lnTo>
                    <a:pt x="17716" y="114490"/>
                  </a:lnTo>
                  <a:lnTo>
                    <a:pt x="24968" y="117754"/>
                  </a:lnTo>
                  <a:lnTo>
                    <a:pt x="33528" y="118872"/>
                  </a:lnTo>
                  <a:lnTo>
                    <a:pt x="40970" y="118046"/>
                  </a:lnTo>
                  <a:lnTo>
                    <a:pt x="47434" y="115633"/>
                  </a:lnTo>
                  <a:lnTo>
                    <a:pt x="53022" y="111810"/>
                  </a:lnTo>
                  <a:lnTo>
                    <a:pt x="53543" y="111252"/>
                  </a:lnTo>
                  <a:lnTo>
                    <a:pt x="57912" y="106680"/>
                  </a:lnTo>
                  <a:lnTo>
                    <a:pt x="62788" y="99542"/>
                  </a:lnTo>
                  <a:lnTo>
                    <a:pt x="66103" y="91821"/>
                  </a:lnTo>
                  <a:lnTo>
                    <a:pt x="67983" y="83540"/>
                  </a:lnTo>
                  <a:lnTo>
                    <a:pt x="68580" y="74676"/>
                  </a:lnTo>
                  <a:close/>
                </a:path>
                <a:path w="173989" h="152400">
                  <a:moveTo>
                    <a:pt x="94488" y="0"/>
                  </a:moveTo>
                  <a:lnTo>
                    <a:pt x="86868" y="0"/>
                  </a:lnTo>
                  <a:lnTo>
                    <a:pt x="86868" y="117348"/>
                  </a:lnTo>
                  <a:lnTo>
                    <a:pt x="94488" y="117348"/>
                  </a:lnTo>
                  <a:lnTo>
                    <a:pt x="94488" y="0"/>
                  </a:lnTo>
                  <a:close/>
                </a:path>
                <a:path w="173989" h="152400">
                  <a:moveTo>
                    <a:pt x="173736" y="74676"/>
                  </a:moveTo>
                  <a:lnTo>
                    <a:pt x="173685" y="56184"/>
                  </a:lnTo>
                  <a:lnTo>
                    <a:pt x="172212" y="48768"/>
                  </a:lnTo>
                  <a:lnTo>
                    <a:pt x="167576" y="44132"/>
                  </a:lnTo>
                  <a:lnTo>
                    <a:pt x="166497" y="42672"/>
                  </a:lnTo>
                  <a:lnTo>
                    <a:pt x="163068" y="38100"/>
                  </a:lnTo>
                  <a:lnTo>
                    <a:pt x="156972" y="36576"/>
                  </a:lnTo>
                  <a:lnTo>
                    <a:pt x="138684" y="36576"/>
                  </a:lnTo>
                  <a:lnTo>
                    <a:pt x="129540" y="39624"/>
                  </a:lnTo>
                  <a:lnTo>
                    <a:pt x="124968" y="42672"/>
                  </a:lnTo>
                  <a:lnTo>
                    <a:pt x="121920" y="44196"/>
                  </a:lnTo>
                  <a:lnTo>
                    <a:pt x="121920" y="53340"/>
                  </a:lnTo>
                  <a:lnTo>
                    <a:pt x="128536" y="48463"/>
                  </a:lnTo>
                  <a:lnTo>
                    <a:pt x="134874" y="45148"/>
                  </a:lnTo>
                  <a:lnTo>
                    <a:pt x="141198" y="43268"/>
                  </a:lnTo>
                  <a:lnTo>
                    <a:pt x="147828" y="42672"/>
                  </a:lnTo>
                  <a:lnTo>
                    <a:pt x="155829" y="44132"/>
                  </a:lnTo>
                  <a:lnTo>
                    <a:pt x="161544" y="48577"/>
                  </a:lnTo>
                  <a:lnTo>
                    <a:pt x="164973" y="56184"/>
                  </a:lnTo>
                  <a:lnTo>
                    <a:pt x="166116" y="67056"/>
                  </a:lnTo>
                  <a:lnTo>
                    <a:pt x="166116" y="74676"/>
                  </a:lnTo>
                  <a:lnTo>
                    <a:pt x="166116" y="89916"/>
                  </a:lnTo>
                  <a:lnTo>
                    <a:pt x="164592" y="97536"/>
                  </a:lnTo>
                  <a:lnTo>
                    <a:pt x="160020" y="103632"/>
                  </a:lnTo>
                  <a:lnTo>
                    <a:pt x="153924" y="109728"/>
                  </a:lnTo>
                  <a:lnTo>
                    <a:pt x="147828" y="111252"/>
                  </a:lnTo>
                  <a:lnTo>
                    <a:pt x="135636" y="111252"/>
                  </a:lnTo>
                  <a:lnTo>
                    <a:pt x="131064" y="109728"/>
                  </a:lnTo>
                  <a:lnTo>
                    <a:pt x="124968" y="103632"/>
                  </a:lnTo>
                  <a:lnTo>
                    <a:pt x="123444" y="100584"/>
                  </a:lnTo>
                  <a:lnTo>
                    <a:pt x="123444" y="89916"/>
                  </a:lnTo>
                  <a:lnTo>
                    <a:pt x="124968" y="85344"/>
                  </a:lnTo>
                  <a:lnTo>
                    <a:pt x="128016" y="82296"/>
                  </a:lnTo>
                  <a:lnTo>
                    <a:pt x="137160" y="77724"/>
                  </a:lnTo>
                  <a:lnTo>
                    <a:pt x="144780" y="77724"/>
                  </a:lnTo>
                  <a:lnTo>
                    <a:pt x="166116" y="74676"/>
                  </a:lnTo>
                  <a:lnTo>
                    <a:pt x="166116" y="67056"/>
                  </a:lnTo>
                  <a:lnTo>
                    <a:pt x="143256" y="71628"/>
                  </a:lnTo>
                  <a:lnTo>
                    <a:pt x="131254" y="74803"/>
                  </a:lnTo>
                  <a:lnTo>
                    <a:pt x="122669" y="79819"/>
                  </a:lnTo>
                  <a:lnTo>
                    <a:pt x="117525" y="86855"/>
                  </a:lnTo>
                  <a:lnTo>
                    <a:pt x="115824" y="96012"/>
                  </a:lnTo>
                  <a:lnTo>
                    <a:pt x="115824" y="102108"/>
                  </a:lnTo>
                  <a:lnTo>
                    <a:pt x="117348" y="108204"/>
                  </a:lnTo>
                  <a:lnTo>
                    <a:pt x="121920" y="111252"/>
                  </a:lnTo>
                  <a:lnTo>
                    <a:pt x="126492" y="115824"/>
                  </a:lnTo>
                  <a:lnTo>
                    <a:pt x="132588" y="118872"/>
                  </a:lnTo>
                  <a:lnTo>
                    <a:pt x="144780" y="118872"/>
                  </a:lnTo>
                  <a:lnTo>
                    <a:pt x="150876" y="117348"/>
                  </a:lnTo>
                  <a:lnTo>
                    <a:pt x="155448" y="112776"/>
                  </a:lnTo>
                  <a:lnTo>
                    <a:pt x="157734" y="111252"/>
                  </a:lnTo>
                  <a:lnTo>
                    <a:pt x="164592" y="106680"/>
                  </a:lnTo>
                  <a:lnTo>
                    <a:pt x="166116" y="100584"/>
                  </a:lnTo>
                  <a:lnTo>
                    <a:pt x="166116" y="115824"/>
                  </a:lnTo>
                  <a:lnTo>
                    <a:pt x="173736" y="115824"/>
                  </a:lnTo>
                  <a:lnTo>
                    <a:pt x="173736" y="100584"/>
                  </a:lnTo>
                  <a:lnTo>
                    <a:pt x="173736" y="74676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656332" y="4770120"/>
              <a:ext cx="170687" cy="82295"/>
            </a:xfrm>
            <a:prstGeom prst="rect">
              <a:avLst/>
            </a:prstGeom>
          </p:spPr>
        </p:pic>
      </p:grpSp>
      <p:pic>
        <p:nvPicPr>
          <p:cNvPr id="70" name="object 7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3741329" y="3657739"/>
            <a:ext cx="1808540" cy="91855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5634676" y="3662449"/>
            <a:ext cx="96968" cy="87341"/>
          </a:xfrm>
          <a:custGeom>
            <a:avLst/>
            <a:gdLst/>
            <a:ahLst/>
            <a:cxnLst/>
            <a:rect l="l" t="t" r="r" b="b"/>
            <a:pathLst>
              <a:path w="74929" h="113029">
                <a:moveTo>
                  <a:pt x="9144" y="32004"/>
                </a:moveTo>
                <a:lnTo>
                  <a:pt x="1524" y="32004"/>
                </a:lnTo>
                <a:lnTo>
                  <a:pt x="1524" y="109728"/>
                </a:lnTo>
                <a:lnTo>
                  <a:pt x="9144" y="109728"/>
                </a:lnTo>
                <a:lnTo>
                  <a:pt x="9144" y="32004"/>
                </a:lnTo>
                <a:close/>
              </a:path>
              <a:path w="74929" h="113029">
                <a:moveTo>
                  <a:pt x="10668" y="3048"/>
                </a:moveTo>
                <a:lnTo>
                  <a:pt x="7620" y="0"/>
                </a:lnTo>
                <a:lnTo>
                  <a:pt x="4572" y="0"/>
                </a:lnTo>
                <a:lnTo>
                  <a:pt x="3048" y="1524"/>
                </a:lnTo>
                <a:lnTo>
                  <a:pt x="1524" y="1524"/>
                </a:lnTo>
                <a:lnTo>
                  <a:pt x="0" y="3048"/>
                </a:lnTo>
                <a:lnTo>
                  <a:pt x="0" y="9144"/>
                </a:lnTo>
                <a:lnTo>
                  <a:pt x="3048" y="12192"/>
                </a:lnTo>
                <a:lnTo>
                  <a:pt x="9144" y="12192"/>
                </a:lnTo>
                <a:lnTo>
                  <a:pt x="9144" y="10668"/>
                </a:lnTo>
                <a:lnTo>
                  <a:pt x="10668" y="9144"/>
                </a:lnTo>
                <a:lnTo>
                  <a:pt x="10668" y="3048"/>
                </a:lnTo>
                <a:close/>
              </a:path>
              <a:path w="74929" h="113029">
                <a:moveTo>
                  <a:pt x="74676" y="85344"/>
                </a:moveTo>
                <a:lnTo>
                  <a:pt x="73152" y="80772"/>
                </a:lnTo>
                <a:lnTo>
                  <a:pt x="67056" y="74676"/>
                </a:lnTo>
                <a:lnTo>
                  <a:pt x="62484" y="71628"/>
                </a:lnTo>
                <a:lnTo>
                  <a:pt x="53340" y="68580"/>
                </a:lnTo>
                <a:lnTo>
                  <a:pt x="47244" y="65532"/>
                </a:lnTo>
                <a:lnTo>
                  <a:pt x="42672" y="62484"/>
                </a:lnTo>
                <a:lnTo>
                  <a:pt x="41148" y="59436"/>
                </a:lnTo>
                <a:lnTo>
                  <a:pt x="38100" y="57912"/>
                </a:lnTo>
                <a:lnTo>
                  <a:pt x="38100" y="47244"/>
                </a:lnTo>
                <a:lnTo>
                  <a:pt x="39624" y="42672"/>
                </a:lnTo>
                <a:lnTo>
                  <a:pt x="42672" y="41148"/>
                </a:lnTo>
                <a:lnTo>
                  <a:pt x="45720" y="38100"/>
                </a:lnTo>
                <a:lnTo>
                  <a:pt x="50292" y="36576"/>
                </a:lnTo>
                <a:lnTo>
                  <a:pt x="60960" y="36576"/>
                </a:lnTo>
                <a:lnTo>
                  <a:pt x="67056" y="38100"/>
                </a:lnTo>
                <a:lnTo>
                  <a:pt x="73152" y="42672"/>
                </a:lnTo>
                <a:lnTo>
                  <a:pt x="73152" y="33528"/>
                </a:lnTo>
                <a:lnTo>
                  <a:pt x="68580" y="32004"/>
                </a:lnTo>
                <a:lnTo>
                  <a:pt x="62484" y="30480"/>
                </a:lnTo>
                <a:lnTo>
                  <a:pt x="48768" y="30480"/>
                </a:lnTo>
                <a:lnTo>
                  <a:pt x="42672" y="32004"/>
                </a:lnTo>
                <a:lnTo>
                  <a:pt x="38100" y="36576"/>
                </a:lnTo>
                <a:lnTo>
                  <a:pt x="32004" y="39624"/>
                </a:lnTo>
                <a:lnTo>
                  <a:pt x="30480" y="44196"/>
                </a:lnTo>
                <a:lnTo>
                  <a:pt x="30480" y="56388"/>
                </a:lnTo>
                <a:lnTo>
                  <a:pt x="32004" y="60960"/>
                </a:lnTo>
                <a:lnTo>
                  <a:pt x="42672" y="71628"/>
                </a:lnTo>
                <a:lnTo>
                  <a:pt x="50292" y="74676"/>
                </a:lnTo>
                <a:lnTo>
                  <a:pt x="56388" y="76200"/>
                </a:lnTo>
                <a:lnTo>
                  <a:pt x="60960" y="79248"/>
                </a:lnTo>
                <a:lnTo>
                  <a:pt x="64008" y="82296"/>
                </a:lnTo>
                <a:lnTo>
                  <a:pt x="67056" y="83820"/>
                </a:lnTo>
                <a:lnTo>
                  <a:pt x="67056" y="100584"/>
                </a:lnTo>
                <a:lnTo>
                  <a:pt x="60960" y="105156"/>
                </a:lnTo>
                <a:lnTo>
                  <a:pt x="42672" y="105156"/>
                </a:lnTo>
                <a:lnTo>
                  <a:pt x="39624" y="103632"/>
                </a:lnTo>
                <a:lnTo>
                  <a:pt x="35052" y="102108"/>
                </a:lnTo>
                <a:lnTo>
                  <a:pt x="32004" y="100584"/>
                </a:lnTo>
                <a:lnTo>
                  <a:pt x="30480" y="99060"/>
                </a:lnTo>
                <a:lnTo>
                  <a:pt x="30480" y="106680"/>
                </a:lnTo>
                <a:lnTo>
                  <a:pt x="35052" y="109728"/>
                </a:lnTo>
                <a:lnTo>
                  <a:pt x="41148" y="112776"/>
                </a:lnTo>
                <a:lnTo>
                  <a:pt x="56388" y="112776"/>
                </a:lnTo>
                <a:lnTo>
                  <a:pt x="64008" y="109728"/>
                </a:lnTo>
                <a:lnTo>
                  <a:pt x="68580" y="106680"/>
                </a:lnTo>
                <a:lnTo>
                  <a:pt x="73152" y="102108"/>
                </a:lnTo>
                <a:lnTo>
                  <a:pt x="74676" y="97536"/>
                </a:lnTo>
                <a:lnTo>
                  <a:pt x="74676" y="8534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5804409" y="3686002"/>
            <a:ext cx="382942" cy="63789"/>
            <a:chOff x="4485225" y="4770120"/>
            <a:chExt cx="295910" cy="82550"/>
          </a:xfrm>
        </p:grpSpPr>
        <p:pic>
          <p:nvPicPr>
            <p:cNvPr id="73" name="object 7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485225" y="4770120"/>
              <a:ext cx="216314" cy="82295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4721351" y="4770120"/>
              <a:ext cx="59690" cy="79375"/>
            </a:xfrm>
            <a:custGeom>
              <a:avLst/>
              <a:gdLst/>
              <a:ahLst/>
              <a:cxnLst/>
              <a:rect l="l" t="t" r="r" b="b"/>
              <a:pathLst>
                <a:path w="59689" h="79375">
                  <a:moveTo>
                    <a:pt x="41148" y="0"/>
                  </a:moveTo>
                  <a:lnTo>
                    <a:pt x="33527" y="0"/>
                  </a:lnTo>
                  <a:lnTo>
                    <a:pt x="24955" y="881"/>
                  </a:lnTo>
                  <a:lnTo>
                    <a:pt x="17526" y="3619"/>
                  </a:lnTo>
                  <a:lnTo>
                    <a:pt x="11239" y="8358"/>
                  </a:lnTo>
                  <a:lnTo>
                    <a:pt x="6096" y="15239"/>
                  </a:lnTo>
                  <a:lnTo>
                    <a:pt x="6096" y="1524"/>
                  </a:lnTo>
                  <a:lnTo>
                    <a:pt x="0" y="1524"/>
                  </a:lnTo>
                  <a:lnTo>
                    <a:pt x="0" y="79247"/>
                  </a:lnTo>
                  <a:lnTo>
                    <a:pt x="6096" y="79247"/>
                  </a:lnTo>
                  <a:lnTo>
                    <a:pt x="6096" y="25907"/>
                  </a:lnTo>
                  <a:lnTo>
                    <a:pt x="9144" y="19812"/>
                  </a:lnTo>
                  <a:lnTo>
                    <a:pt x="13715" y="13715"/>
                  </a:lnTo>
                  <a:lnTo>
                    <a:pt x="18287" y="9143"/>
                  </a:lnTo>
                  <a:lnTo>
                    <a:pt x="24384" y="6095"/>
                  </a:lnTo>
                  <a:lnTo>
                    <a:pt x="32003" y="6095"/>
                  </a:lnTo>
                  <a:lnTo>
                    <a:pt x="40886" y="7810"/>
                  </a:lnTo>
                  <a:lnTo>
                    <a:pt x="47053" y="12953"/>
                  </a:lnTo>
                  <a:lnTo>
                    <a:pt x="50649" y="21526"/>
                  </a:lnTo>
                  <a:lnTo>
                    <a:pt x="51815" y="33527"/>
                  </a:lnTo>
                  <a:lnTo>
                    <a:pt x="51815" y="79247"/>
                  </a:lnTo>
                  <a:lnTo>
                    <a:pt x="59436" y="79247"/>
                  </a:lnTo>
                  <a:lnTo>
                    <a:pt x="59436" y="21335"/>
                  </a:lnTo>
                  <a:lnTo>
                    <a:pt x="57912" y="13715"/>
                  </a:lnTo>
                  <a:lnTo>
                    <a:pt x="48768" y="1524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6273681" y="3657739"/>
            <a:ext cx="446218" cy="92248"/>
            <a:chOff x="4847844" y="4733544"/>
            <a:chExt cx="344805" cy="119380"/>
          </a:xfrm>
        </p:grpSpPr>
        <p:pic>
          <p:nvPicPr>
            <p:cNvPr id="76" name="object 7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847844" y="4733544"/>
              <a:ext cx="79247" cy="115823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4949952" y="4733544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981956" y="4733544"/>
              <a:ext cx="173736" cy="118871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5180076" y="483870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7620" y="0"/>
                  </a:moveTo>
                  <a:lnTo>
                    <a:pt x="4572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3048" y="12191"/>
                  </a:lnTo>
                  <a:lnTo>
                    <a:pt x="6096" y="12191"/>
                  </a:lnTo>
                  <a:lnTo>
                    <a:pt x="9144" y="12191"/>
                  </a:lnTo>
                  <a:lnTo>
                    <a:pt x="12191" y="9144"/>
                  </a:lnTo>
                  <a:lnTo>
                    <a:pt x="12191" y="3048"/>
                  </a:lnTo>
                  <a:lnTo>
                    <a:pt x="10668" y="1524"/>
                  </a:lnTo>
                  <a:lnTo>
                    <a:pt x="9144" y="1524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595616" y="3949793"/>
            <a:ext cx="134768" cy="43671"/>
          </a:xfrm>
          <a:custGeom>
            <a:avLst/>
            <a:gdLst/>
            <a:ahLst/>
            <a:cxnLst/>
            <a:rect l="l" t="t" r="r" b="b"/>
            <a:pathLst>
              <a:path w="104140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3631" y="28955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" name="object 8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79617" y="3921529"/>
            <a:ext cx="3670329" cy="118941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632781" y="3922707"/>
            <a:ext cx="1420008" cy="117764"/>
          </a:xfrm>
          <a:prstGeom prst="rect">
            <a:avLst/>
          </a:prstGeom>
        </p:spPr>
      </p:pic>
      <p:grpSp>
        <p:nvGrpSpPr>
          <p:cNvPr id="83" name="object 83"/>
          <p:cNvGrpSpPr/>
          <p:nvPr/>
        </p:nvGrpSpPr>
        <p:grpSpPr>
          <a:xfrm>
            <a:off x="6135625" y="3927417"/>
            <a:ext cx="694391" cy="113348"/>
            <a:chOff x="4741164" y="5082540"/>
            <a:chExt cx="536575" cy="146685"/>
          </a:xfrm>
        </p:grpSpPr>
        <p:pic>
          <p:nvPicPr>
            <p:cNvPr id="84" name="object 8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41164" y="5111496"/>
              <a:ext cx="68580" cy="117348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829556" y="5082540"/>
              <a:ext cx="271272" cy="111251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5123688" y="5111496"/>
              <a:ext cx="59690" cy="81280"/>
            </a:xfrm>
            <a:custGeom>
              <a:avLst/>
              <a:gdLst/>
              <a:ahLst/>
              <a:cxnLst/>
              <a:rect l="l" t="t" r="r" b="b"/>
              <a:pathLst>
                <a:path w="59689" h="81279">
                  <a:moveTo>
                    <a:pt x="42672" y="0"/>
                  </a:moveTo>
                  <a:lnTo>
                    <a:pt x="33527" y="0"/>
                  </a:lnTo>
                  <a:lnTo>
                    <a:pt x="24979" y="1119"/>
                  </a:lnTo>
                  <a:lnTo>
                    <a:pt x="17716" y="4381"/>
                  </a:lnTo>
                  <a:lnTo>
                    <a:pt x="11882" y="9644"/>
                  </a:lnTo>
                  <a:lnTo>
                    <a:pt x="7620" y="16763"/>
                  </a:lnTo>
                  <a:lnTo>
                    <a:pt x="6096" y="16763"/>
                  </a:lnTo>
                  <a:lnTo>
                    <a:pt x="6096" y="3048"/>
                  </a:lnTo>
                  <a:lnTo>
                    <a:pt x="0" y="3048"/>
                  </a:lnTo>
                  <a:lnTo>
                    <a:pt x="0" y="80771"/>
                  </a:lnTo>
                  <a:lnTo>
                    <a:pt x="6096" y="80771"/>
                  </a:lnTo>
                  <a:lnTo>
                    <a:pt x="6096" y="27431"/>
                  </a:lnTo>
                  <a:lnTo>
                    <a:pt x="9144" y="21336"/>
                  </a:lnTo>
                  <a:lnTo>
                    <a:pt x="18287" y="9143"/>
                  </a:lnTo>
                  <a:lnTo>
                    <a:pt x="24384" y="7619"/>
                  </a:lnTo>
                  <a:lnTo>
                    <a:pt x="32003" y="7619"/>
                  </a:lnTo>
                  <a:lnTo>
                    <a:pt x="41124" y="9334"/>
                  </a:lnTo>
                  <a:lnTo>
                    <a:pt x="47815" y="14477"/>
                  </a:lnTo>
                  <a:lnTo>
                    <a:pt x="51935" y="23050"/>
                  </a:lnTo>
                  <a:lnTo>
                    <a:pt x="53339" y="35051"/>
                  </a:lnTo>
                  <a:lnTo>
                    <a:pt x="53339" y="80771"/>
                  </a:lnTo>
                  <a:lnTo>
                    <a:pt x="59436" y="80771"/>
                  </a:lnTo>
                  <a:lnTo>
                    <a:pt x="59436" y="22859"/>
                  </a:lnTo>
                  <a:lnTo>
                    <a:pt x="57912" y="15239"/>
                  </a:lnTo>
                  <a:lnTo>
                    <a:pt x="48767" y="3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202936" y="5111496"/>
              <a:ext cx="74675" cy="99059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6918600" y="3921529"/>
            <a:ext cx="560444" cy="92248"/>
            <a:chOff x="5346191" y="5074920"/>
            <a:chExt cx="433070" cy="119380"/>
          </a:xfrm>
        </p:grpSpPr>
        <p:sp>
          <p:nvSpPr>
            <p:cNvPr id="89" name="object 89"/>
            <p:cNvSpPr/>
            <p:nvPr/>
          </p:nvSpPr>
          <p:spPr>
            <a:xfrm>
              <a:off x="5346192" y="5074919"/>
              <a:ext cx="245745" cy="119380"/>
            </a:xfrm>
            <a:custGeom>
              <a:avLst/>
              <a:gdLst/>
              <a:ahLst/>
              <a:cxnLst/>
              <a:rect l="l" t="t" r="r" b="b"/>
              <a:pathLst>
                <a:path w="245745" h="119379">
                  <a:moveTo>
                    <a:pt x="60960" y="59436"/>
                  </a:moveTo>
                  <a:lnTo>
                    <a:pt x="59436" y="51816"/>
                  </a:lnTo>
                  <a:lnTo>
                    <a:pt x="50292" y="39624"/>
                  </a:lnTo>
                  <a:lnTo>
                    <a:pt x="42672" y="36576"/>
                  </a:lnTo>
                  <a:lnTo>
                    <a:pt x="35052" y="36576"/>
                  </a:lnTo>
                  <a:lnTo>
                    <a:pt x="26479" y="37706"/>
                  </a:lnTo>
                  <a:lnTo>
                    <a:pt x="19050" y="40957"/>
                  </a:lnTo>
                  <a:lnTo>
                    <a:pt x="12763" y="46228"/>
                  </a:lnTo>
                  <a:lnTo>
                    <a:pt x="7620" y="53340"/>
                  </a:lnTo>
                  <a:lnTo>
                    <a:pt x="7620" y="39624"/>
                  </a:lnTo>
                  <a:lnTo>
                    <a:pt x="0" y="39624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64008"/>
                  </a:lnTo>
                  <a:lnTo>
                    <a:pt x="10668" y="57912"/>
                  </a:lnTo>
                  <a:lnTo>
                    <a:pt x="19812" y="45720"/>
                  </a:lnTo>
                  <a:lnTo>
                    <a:pt x="25908" y="44196"/>
                  </a:lnTo>
                  <a:lnTo>
                    <a:pt x="33528" y="44196"/>
                  </a:lnTo>
                  <a:lnTo>
                    <a:pt x="42405" y="45910"/>
                  </a:lnTo>
                  <a:lnTo>
                    <a:pt x="48577" y="51054"/>
                  </a:lnTo>
                  <a:lnTo>
                    <a:pt x="52171" y="59626"/>
                  </a:lnTo>
                  <a:lnTo>
                    <a:pt x="53340" y="71628"/>
                  </a:lnTo>
                  <a:lnTo>
                    <a:pt x="53340" y="117348"/>
                  </a:lnTo>
                  <a:lnTo>
                    <a:pt x="60960" y="117348"/>
                  </a:lnTo>
                  <a:lnTo>
                    <a:pt x="60960" y="59436"/>
                  </a:lnTo>
                  <a:close/>
                </a:path>
                <a:path w="245745" h="119379">
                  <a:moveTo>
                    <a:pt x="143256" y="39624"/>
                  </a:moveTo>
                  <a:lnTo>
                    <a:pt x="135636" y="39624"/>
                  </a:lnTo>
                  <a:lnTo>
                    <a:pt x="135636" y="92964"/>
                  </a:lnTo>
                  <a:lnTo>
                    <a:pt x="134112" y="99060"/>
                  </a:lnTo>
                  <a:lnTo>
                    <a:pt x="129540" y="105156"/>
                  </a:lnTo>
                  <a:lnTo>
                    <a:pt x="124968" y="109728"/>
                  </a:lnTo>
                  <a:lnTo>
                    <a:pt x="118872" y="112776"/>
                  </a:lnTo>
                  <a:lnTo>
                    <a:pt x="103632" y="112776"/>
                  </a:lnTo>
                  <a:lnTo>
                    <a:pt x="99060" y="109728"/>
                  </a:lnTo>
                  <a:lnTo>
                    <a:pt x="96012" y="105156"/>
                  </a:lnTo>
                  <a:lnTo>
                    <a:pt x="91440" y="100584"/>
                  </a:lnTo>
                  <a:lnTo>
                    <a:pt x="89916" y="92964"/>
                  </a:lnTo>
                  <a:lnTo>
                    <a:pt x="89916" y="39624"/>
                  </a:lnTo>
                  <a:lnTo>
                    <a:pt x="82296" y="39624"/>
                  </a:lnTo>
                  <a:lnTo>
                    <a:pt x="82296" y="83820"/>
                  </a:lnTo>
                  <a:lnTo>
                    <a:pt x="84023" y="99593"/>
                  </a:lnTo>
                  <a:lnTo>
                    <a:pt x="89344" y="110490"/>
                  </a:lnTo>
                  <a:lnTo>
                    <a:pt x="98361" y="116827"/>
                  </a:lnTo>
                  <a:lnTo>
                    <a:pt x="111252" y="118872"/>
                  </a:lnTo>
                  <a:lnTo>
                    <a:pt x="118910" y="117995"/>
                  </a:lnTo>
                  <a:lnTo>
                    <a:pt x="125730" y="115252"/>
                  </a:lnTo>
                  <a:lnTo>
                    <a:pt x="128689" y="112776"/>
                  </a:lnTo>
                  <a:lnTo>
                    <a:pt x="131406" y="110490"/>
                  </a:lnTo>
                  <a:lnTo>
                    <a:pt x="135636" y="103632"/>
                  </a:lnTo>
                  <a:lnTo>
                    <a:pt x="135636" y="117348"/>
                  </a:lnTo>
                  <a:lnTo>
                    <a:pt x="143256" y="117348"/>
                  </a:lnTo>
                  <a:lnTo>
                    <a:pt x="143256" y="103632"/>
                  </a:lnTo>
                  <a:lnTo>
                    <a:pt x="143256" y="39624"/>
                  </a:lnTo>
                  <a:close/>
                </a:path>
                <a:path w="245745" h="119379">
                  <a:moveTo>
                    <a:pt x="219456" y="41148"/>
                  </a:moveTo>
                  <a:lnTo>
                    <a:pt x="214884" y="38100"/>
                  </a:lnTo>
                  <a:lnTo>
                    <a:pt x="208788" y="36576"/>
                  </a:lnTo>
                  <a:lnTo>
                    <a:pt x="202692" y="36576"/>
                  </a:lnTo>
                  <a:lnTo>
                    <a:pt x="168846" y="55041"/>
                  </a:lnTo>
                  <a:lnTo>
                    <a:pt x="163068" y="79248"/>
                  </a:lnTo>
                  <a:lnTo>
                    <a:pt x="163652" y="87845"/>
                  </a:lnTo>
                  <a:lnTo>
                    <a:pt x="190665" y="118287"/>
                  </a:lnTo>
                  <a:lnTo>
                    <a:pt x="198120" y="118872"/>
                  </a:lnTo>
                  <a:lnTo>
                    <a:pt x="207264" y="118872"/>
                  </a:lnTo>
                  <a:lnTo>
                    <a:pt x="213360" y="117348"/>
                  </a:lnTo>
                  <a:lnTo>
                    <a:pt x="219456" y="114300"/>
                  </a:lnTo>
                  <a:lnTo>
                    <a:pt x="219456" y="106680"/>
                  </a:lnTo>
                  <a:lnTo>
                    <a:pt x="213360" y="111252"/>
                  </a:lnTo>
                  <a:lnTo>
                    <a:pt x="207264" y="112776"/>
                  </a:lnTo>
                  <a:lnTo>
                    <a:pt x="190500" y="112776"/>
                  </a:lnTo>
                  <a:lnTo>
                    <a:pt x="182880" y="109728"/>
                  </a:lnTo>
                  <a:lnTo>
                    <a:pt x="170688" y="79248"/>
                  </a:lnTo>
                  <a:lnTo>
                    <a:pt x="171259" y="71564"/>
                  </a:lnTo>
                  <a:lnTo>
                    <a:pt x="172974" y="64579"/>
                  </a:lnTo>
                  <a:lnTo>
                    <a:pt x="175831" y="58470"/>
                  </a:lnTo>
                  <a:lnTo>
                    <a:pt x="184404" y="47244"/>
                  </a:lnTo>
                  <a:lnTo>
                    <a:pt x="192024" y="44196"/>
                  </a:lnTo>
                  <a:lnTo>
                    <a:pt x="208788" y="44196"/>
                  </a:lnTo>
                  <a:lnTo>
                    <a:pt x="214884" y="45720"/>
                  </a:lnTo>
                  <a:lnTo>
                    <a:pt x="219456" y="48768"/>
                  </a:lnTo>
                  <a:lnTo>
                    <a:pt x="219456" y="41148"/>
                  </a:lnTo>
                  <a:close/>
                </a:path>
                <a:path w="245745" h="119379">
                  <a:moveTo>
                    <a:pt x="245364" y="0"/>
                  </a:moveTo>
                  <a:lnTo>
                    <a:pt x="237744" y="0"/>
                  </a:lnTo>
                  <a:lnTo>
                    <a:pt x="237744" y="117348"/>
                  </a:lnTo>
                  <a:lnTo>
                    <a:pt x="245364" y="117348"/>
                  </a:lnTo>
                  <a:lnTo>
                    <a:pt x="24536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611367" y="5082540"/>
              <a:ext cx="167640" cy="111251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7553662" y="3922707"/>
            <a:ext cx="319501" cy="90677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7955996" y="3922707"/>
            <a:ext cx="295835" cy="90776"/>
            <a:chOff x="6147815" y="5076444"/>
            <a:chExt cx="228600" cy="117475"/>
          </a:xfrm>
        </p:grpSpPr>
        <p:sp>
          <p:nvSpPr>
            <p:cNvPr id="93" name="object 93"/>
            <p:cNvSpPr/>
            <p:nvPr/>
          </p:nvSpPr>
          <p:spPr>
            <a:xfrm>
              <a:off x="6147815" y="5111496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20" h="82550">
                  <a:moveTo>
                    <a:pt x="51816" y="7619"/>
                  </a:moveTo>
                  <a:lnTo>
                    <a:pt x="32004" y="7619"/>
                  </a:lnTo>
                  <a:lnTo>
                    <a:pt x="40005" y="9072"/>
                  </a:lnTo>
                  <a:lnTo>
                    <a:pt x="45720" y="13525"/>
                  </a:lnTo>
                  <a:lnTo>
                    <a:pt x="49149" y="21121"/>
                  </a:lnTo>
                  <a:lnTo>
                    <a:pt x="50292" y="32003"/>
                  </a:lnTo>
                  <a:lnTo>
                    <a:pt x="25908" y="35051"/>
                  </a:lnTo>
                  <a:lnTo>
                    <a:pt x="14787" y="38457"/>
                  </a:lnTo>
                  <a:lnTo>
                    <a:pt x="6667" y="44005"/>
                  </a:lnTo>
                  <a:lnTo>
                    <a:pt x="1690" y="51554"/>
                  </a:lnTo>
                  <a:lnTo>
                    <a:pt x="0" y="60959"/>
                  </a:lnTo>
                  <a:lnTo>
                    <a:pt x="0" y="67055"/>
                  </a:lnTo>
                  <a:lnTo>
                    <a:pt x="1524" y="71627"/>
                  </a:lnTo>
                  <a:lnTo>
                    <a:pt x="10668" y="80771"/>
                  </a:lnTo>
                  <a:lnTo>
                    <a:pt x="16763" y="82295"/>
                  </a:lnTo>
                  <a:lnTo>
                    <a:pt x="28956" y="82295"/>
                  </a:lnTo>
                  <a:lnTo>
                    <a:pt x="35051" y="80771"/>
                  </a:lnTo>
                  <a:lnTo>
                    <a:pt x="41910" y="76200"/>
                  </a:lnTo>
                  <a:lnTo>
                    <a:pt x="18287" y="76200"/>
                  </a:lnTo>
                  <a:lnTo>
                    <a:pt x="15239" y="74675"/>
                  </a:lnTo>
                  <a:lnTo>
                    <a:pt x="9144" y="68579"/>
                  </a:lnTo>
                  <a:lnTo>
                    <a:pt x="7620" y="65531"/>
                  </a:lnTo>
                  <a:lnTo>
                    <a:pt x="7620" y="54863"/>
                  </a:lnTo>
                  <a:lnTo>
                    <a:pt x="50292" y="38100"/>
                  </a:lnTo>
                  <a:lnTo>
                    <a:pt x="57912" y="38100"/>
                  </a:lnTo>
                  <a:lnTo>
                    <a:pt x="57912" y="19812"/>
                  </a:lnTo>
                  <a:lnTo>
                    <a:pt x="51816" y="7619"/>
                  </a:lnTo>
                  <a:close/>
                </a:path>
                <a:path w="58420" h="82550">
                  <a:moveTo>
                    <a:pt x="57912" y="65531"/>
                  </a:moveTo>
                  <a:lnTo>
                    <a:pt x="50292" y="65531"/>
                  </a:lnTo>
                  <a:lnTo>
                    <a:pt x="50292" y="80771"/>
                  </a:lnTo>
                  <a:lnTo>
                    <a:pt x="57912" y="80771"/>
                  </a:lnTo>
                  <a:lnTo>
                    <a:pt x="57912" y="65531"/>
                  </a:lnTo>
                  <a:close/>
                </a:path>
                <a:path w="58420" h="82550">
                  <a:moveTo>
                    <a:pt x="57912" y="38100"/>
                  </a:moveTo>
                  <a:lnTo>
                    <a:pt x="50292" y="38100"/>
                  </a:lnTo>
                  <a:lnTo>
                    <a:pt x="50292" y="54863"/>
                  </a:lnTo>
                  <a:lnTo>
                    <a:pt x="48768" y="62483"/>
                  </a:lnTo>
                  <a:lnTo>
                    <a:pt x="38100" y="73151"/>
                  </a:lnTo>
                  <a:lnTo>
                    <a:pt x="32004" y="76200"/>
                  </a:lnTo>
                  <a:lnTo>
                    <a:pt x="41910" y="76200"/>
                  </a:lnTo>
                  <a:lnTo>
                    <a:pt x="44196" y="74675"/>
                  </a:lnTo>
                  <a:lnTo>
                    <a:pt x="50292" y="65531"/>
                  </a:lnTo>
                  <a:lnTo>
                    <a:pt x="57912" y="65531"/>
                  </a:lnTo>
                  <a:lnTo>
                    <a:pt x="57912" y="38100"/>
                  </a:lnTo>
                  <a:close/>
                </a:path>
                <a:path w="58420" h="82550">
                  <a:moveTo>
                    <a:pt x="41148" y="0"/>
                  </a:moveTo>
                  <a:lnTo>
                    <a:pt x="27432" y="0"/>
                  </a:lnTo>
                  <a:lnTo>
                    <a:pt x="9144" y="6095"/>
                  </a:lnTo>
                  <a:lnTo>
                    <a:pt x="6167" y="9072"/>
                  </a:lnTo>
                  <a:lnTo>
                    <a:pt x="6096" y="16763"/>
                  </a:lnTo>
                  <a:lnTo>
                    <a:pt x="12715" y="12763"/>
                  </a:lnTo>
                  <a:lnTo>
                    <a:pt x="19050" y="9905"/>
                  </a:lnTo>
                  <a:lnTo>
                    <a:pt x="25384" y="8191"/>
                  </a:lnTo>
                  <a:lnTo>
                    <a:pt x="32004" y="7619"/>
                  </a:lnTo>
                  <a:lnTo>
                    <a:pt x="51816" y="7619"/>
                  </a:lnTo>
                  <a:lnTo>
                    <a:pt x="47244" y="3048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228587" y="5076444"/>
              <a:ext cx="147827" cy="117347"/>
            </a:xfrm>
            <a:prstGeom prst="rect">
              <a:avLst/>
            </a:prstGeom>
          </p:spPr>
        </p:pic>
      </p:grpSp>
      <p:sp>
        <p:nvSpPr>
          <p:cNvPr id="95" name="object 95"/>
          <p:cNvSpPr/>
          <p:nvPr/>
        </p:nvSpPr>
        <p:spPr>
          <a:xfrm>
            <a:off x="8334666" y="3949792"/>
            <a:ext cx="726440" cy="90776"/>
          </a:xfrm>
          <a:custGeom>
            <a:avLst/>
            <a:gdLst/>
            <a:ahLst/>
            <a:cxnLst/>
            <a:rect l="l" t="t" r="r" b="b"/>
            <a:pathLst>
              <a:path w="561340" h="117475">
                <a:moveTo>
                  <a:pt x="65532" y="38100"/>
                </a:moveTo>
                <a:lnTo>
                  <a:pt x="65303" y="35052"/>
                </a:lnTo>
                <a:lnTo>
                  <a:pt x="64973" y="30391"/>
                </a:lnTo>
                <a:lnTo>
                  <a:pt x="63436" y="23241"/>
                </a:lnTo>
                <a:lnTo>
                  <a:pt x="61023" y="16675"/>
                </a:lnTo>
                <a:lnTo>
                  <a:pt x="57912" y="10668"/>
                </a:lnTo>
                <a:lnTo>
                  <a:pt x="57912" y="25908"/>
                </a:lnTo>
                <a:lnTo>
                  <a:pt x="57912" y="35052"/>
                </a:lnTo>
                <a:lnTo>
                  <a:pt x="7620" y="35052"/>
                </a:lnTo>
                <a:lnTo>
                  <a:pt x="9144" y="25908"/>
                </a:lnTo>
                <a:lnTo>
                  <a:pt x="12192" y="19812"/>
                </a:lnTo>
                <a:lnTo>
                  <a:pt x="16764" y="13716"/>
                </a:lnTo>
                <a:lnTo>
                  <a:pt x="21336" y="9144"/>
                </a:lnTo>
                <a:lnTo>
                  <a:pt x="27432" y="7620"/>
                </a:lnTo>
                <a:lnTo>
                  <a:pt x="41148" y="7620"/>
                </a:lnTo>
                <a:lnTo>
                  <a:pt x="47244" y="9144"/>
                </a:lnTo>
                <a:lnTo>
                  <a:pt x="51816" y="13716"/>
                </a:lnTo>
                <a:lnTo>
                  <a:pt x="57912" y="25908"/>
                </a:lnTo>
                <a:lnTo>
                  <a:pt x="57912" y="10668"/>
                </a:lnTo>
                <a:lnTo>
                  <a:pt x="54864" y="7620"/>
                </a:lnTo>
                <a:lnTo>
                  <a:pt x="51816" y="4572"/>
                </a:lnTo>
                <a:lnTo>
                  <a:pt x="44196" y="0"/>
                </a:lnTo>
                <a:lnTo>
                  <a:pt x="35052" y="0"/>
                </a:lnTo>
                <a:lnTo>
                  <a:pt x="27355" y="838"/>
                </a:lnTo>
                <a:lnTo>
                  <a:pt x="571" y="33197"/>
                </a:lnTo>
                <a:lnTo>
                  <a:pt x="0" y="41148"/>
                </a:lnTo>
                <a:lnTo>
                  <a:pt x="571" y="50634"/>
                </a:lnTo>
                <a:lnTo>
                  <a:pt x="26073" y="81711"/>
                </a:lnTo>
                <a:lnTo>
                  <a:pt x="33528" y="82296"/>
                </a:lnTo>
                <a:lnTo>
                  <a:pt x="41236" y="81749"/>
                </a:lnTo>
                <a:lnTo>
                  <a:pt x="48387" y="80200"/>
                </a:lnTo>
                <a:lnTo>
                  <a:pt x="54952" y="77800"/>
                </a:lnTo>
                <a:lnTo>
                  <a:pt x="58026" y="76200"/>
                </a:lnTo>
                <a:lnTo>
                  <a:pt x="60960" y="74676"/>
                </a:lnTo>
                <a:lnTo>
                  <a:pt x="60960" y="67056"/>
                </a:lnTo>
                <a:lnTo>
                  <a:pt x="54330" y="71056"/>
                </a:lnTo>
                <a:lnTo>
                  <a:pt x="48006" y="73914"/>
                </a:lnTo>
                <a:lnTo>
                  <a:pt x="41668" y="75628"/>
                </a:lnTo>
                <a:lnTo>
                  <a:pt x="35052" y="76200"/>
                </a:lnTo>
                <a:lnTo>
                  <a:pt x="25908" y="76200"/>
                </a:lnTo>
                <a:lnTo>
                  <a:pt x="19812" y="73152"/>
                </a:lnTo>
                <a:lnTo>
                  <a:pt x="15240" y="67056"/>
                </a:lnTo>
                <a:lnTo>
                  <a:pt x="11468" y="62153"/>
                </a:lnTo>
                <a:lnTo>
                  <a:pt x="9144" y="56388"/>
                </a:lnTo>
                <a:lnTo>
                  <a:pt x="7950" y="49491"/>
                </a:lnTo>
                <a:lnTo>
                  <a:pt x="7620" y="41148"/>
                </a:lnTo>
                <a:lnTo>
                  <a:pt x="65532" y="41148"/>
                </a:lnTo>
                <a:lnTo>
                  <a:pt x="65532" y="38100"/>
                </a:lnTo>
                <a:close/>
              </a:path>
              <a:path w="561340" h="117475">
                <a:moveTo>
                  <a:pt x="144780" y="22860"/>
                </a:moveTo>
                <a:lnTo>
                  <a:pt x="141732" y="15240"/>
                </a:lnTo>
                <a:lnTo>
                  <a:pt x="138671" y="9144"/>
                </a:lnTo>
                <a:lnTo>
                  <a:pt x="134099" y="3048"/>
                </a:lnTo>
                <a:lnTo>
                  <a:pt x="126492" y="0"/>
                </a:lnTo>
                <a:lnTo>
                  <a:pt x="118872" y="0"/>
                </a:lnTo>
                <a:lnTo>
                  <a:pt x="110299" y="1130"/>
                </a:lnTo>
                <a:lnTo>
                  <a:pt x="102870" y="4381"/>
                </a:lnTo>
                <a:lnTo>
                  <a:pt x="96583" y="9652"/>
                </a:lnTo>
                <a:lnTo>
                  <a:pt x="91440" y="16764"/>
                </a:lnTo>
                <a:lnTo>
                  <a:pt x="91440" y="3048"/>
                </a:lnTo>
                <a:lnTo>
                  <a:pt x="83820" y="3048"/>
                </a:lnTo>
                <a:lnTo>
                  <a:pt x="83820" y="80772"/>
                </a:lnTo>
                <a:lnTo>
                  <a:pt x="91440" y="80772"/>
                </a:lnTo>
                <a:lnTo>
                  <a:pt x="91440" y="27432"/>
                </a:lnTo>
                <a:lnTo>
                  <a:pt x="94475" y="21336"/>
                </a:lnTo>
                <a:lnTo>
                  <a:pt x="103632" y="9144"/>
                </a:lnTo>
                <a:lnTo>
                  <a:pt x="109728" y="7620"/>
                </a:lnTo>
                <a:lnTo>
                  <a:pt x="117348" y="7620"/>
                </a:lnTo>
                <a:lnTo>
                  <a:pt x="126225" y="9334"/>
                </a:lnTo>
                <a:lnTo>
                  <a:pt x="132397" y="14478"/>
                </a:lnTo>
                <a:lnTo>
                  <a:pt x="135991" y="23050"/>
                </a:lnTo>
                <a:lnTo>
                  <a:pt x="137147" y="35052"/>
                </a:lnTo>
                <a:lnTo>
                  <a:pt x="137147" y="80772"/>
                </a:lnTo>
                <a:lnTo>
                  <a:pt x="144780" y="80772"/>
                </a:lnTo>
                <a:lnTo>
                  <a:pt x="144780" y="22860"/>
                </a:lnTo>
                <a:close/>
              </a:path>
              <a:path w="561340" h="117475">
                <a:moveTo>
                  <a:pt x="224028" y="3048"/>
                </a:moveTo>
                <a:lnTo>
                  <a:pt x="164592" y="3048"/>
                </a:lnTo>
                <a:lnTo>
                  <a:pt x="164592" y="9144"/>
                </a:lnTo>
                <a:lnTo>
                  <a:pt x="213347" y="9144"/>
                </a:lnTo>
                <a:lnTo>
                  <a:pt x="160020" y="77724"/>
                </a:lnTo>
                <a:lnTo>
                  <a:pt x="160020" y="80772"/>
                </a:lnTo>
                <a:lnTo>
                  <a:pt x="222504" y="80772"/>
                </a:lnTo>
                <a:lnTo>
                  <a:pt x="222504" y="74676"/>
                </a:lnTo>
                <a:lnTo>
                  <a:pt x="172199" y="74676"/>
                </a:lnTo>
                <a:lnTo>
                  <a:pt x="224028" y="4572"/>
                </a:lnTo>
                <a:lnTo>
                  <a:pt x="224028" y="3048"/>
                </a:lnTo>
                <a:close/>
              </a:path>
              <a:path w="561340" h="117475">
                <a:moveTo>
                  <a:pt x="298704" y="3048"/>
                </a:moveTo>
                <a:lnTo>
                  <a:pt x="291084" y="3048"/>
                </a:lnTo>
                <a:lnTo>
                  <a:pt x="265176" y="67056"/>
                </a:lnTo>
                <a:lnTo>
                  <a:pt x="263652" y="71628"/>
                </a:lnTo>
                <a:lnTo>
                  <a:pt x="263652" y="70104"/>
                </a:lnTo>
                <a:lnTo>
                  <a:pt x="262128" y="68580"/>
                </a:lnTo>
                <a:lnTo>
                  <a:pt x="262128" y="65532"/>
                </a:lnTo>
                <a:lnTo>
                  <a:pt x="237744" y="3048"/>
                </a:lnTo>
                <a:lnTo>
                  <a:pt x="230124" y="3048"/>
                </a:lnTo>
                <a:lnTo>
                  <a:pt x="260604" y="80772"/>
                </a:lnTo>
                <a:lnTo>
                  <a:pt x="252984" y="97536"/>
                </a:lnTo>
                <a:lnTo>
                  <a:pt x="249936" y="106680"/>
                </a:lnTo>
                <a:lnTo>
                  <a:pt x="243840" y="111252"/>
                </a:lnTo>
                <a:lnTo>
                  <a:pt x="236220" y="111252"/>
                </a:lnTo>
                <a:lnTo>
                  <a:pt x="233172" y="109728"/>
                </a:lnTo>
                <a:lnTo>
                  <a:pt x="231648" y="109728"/>
                </a:lnTo>
                <a:lnTo>
                  <a:pt x="231648" y="115824"/>
                </a:lnTo>
                <a:lnTo>
                  <a:pt x="233172" y="117348"/>
                </a:lnTo>
                <a:lnTo>
                  <a:pt x="243840" y="117348"/>
                </a:lnTo>
                <a:lnTo>
                  <a:pt x="246888" y="115824"/>
                </a:lnTo>
                <a:lnTo>
                  <a:pt x="251460" y="112776"/>
                </a:lnTo>
                <a:lnTo>
                  <a:pt x="252984" y="111252"/>
                </a:lnTo>
                <a:lnTo>
                  <a:pt x="254508" y="109728"/>
                </a:lnTo>
                <a:lnTo>
                  <a:pt x="260604" y="97536"/>
                </a:lnTo>
                <a:lnTo>
                  <a:pt x="271043" y="71628"/>
                </a:lnTo>
                <a:lnTo>
                  <a:pt x="298704" y="3048"/>
                </a:lnTo>
                <a:close/>
              </a:path>
              <a:path w="561340" h="117475">
                <a:moveTo>
                  <a:pt x="417576" y="32004"/>
                </a:moveTo>
                <a:lnTo>
                  <a:pt x="415874" y="18008"/>
                </a:lnTo>
                <a:lnTo>
                  <a:pt x="410908" y="8001"/>
                </a:lnTo>
                <a:lnTo>
                  <a:pt x="402780" y="2006"/>
                </a:lnTo>
                <a:lnTo>
                  <a:pt x="391668" y="0"/>
                </a:lnTo>
                <a:lnTo>
                  <a:pt x="385572" y="0"/>
                </a:lnTo>
                <a:lnTo>
                  <a:pt x="381000" y="1524"/>
                </a:lnTo>
                <a:lnTo>
                  <a:pt x="371856" y="7620"/>
                </a:lnTo>
                <a:lnTo>
                  <a:pt x="368808" y="12192"/>
                </a:lnTo>
                <a:lnTo>
                  <a:pt x="365760" y="18288"/>
                </a:lnTo>
                <a:lnTo>
                  <a:pt x="362712" y="9144"/>
                </a:lnTo>
                <a:lnTo>
                  <a:pt x="358140" y="6096"/>
                </a:lnTo>
                <a:lnTo>
                  <a:pt x="353568" y="1524"/>
                </a:lnTo>
                <a:lnTo>
                  <a:pt x="348996" y="0"/>
                </a:lnTo>
                <a:lnTo>
                  <a:pt x="342900" y="0"/>
                </a:lnTo>
                <a:lnTo>
                  <a:pt x="335470" y="1104"/>
                </a:lnTo>
                <a:lnTo>
                  <a:pt x="329184" y="4191"/>
                </a:lnTo>
                <a:lnTo>
                  <a:pt x="324040" y="9004"/>
                </a:lnTo>
                <a:lnTo>
                  <a:pt x="320040" y="15240"/>
                </a:lnTo>
                <a:lnTo>
                  <a:pt x="318516" y="15240"/>
                </a:lnTo>
                <a:lnTo>
                  <a:pt x="318516" y="3048"/>
                </a:lnTo>
                <a:lnTo>
                  <a:pt x="312420" y="3048"/>
                </a:lnTo>
                <a:lnTo>
                  <a:pt x="312420" y="80772"/>
                </a:lnTo>
                <a:lnTo>
                  <a:pt x="318516" y="80772"/>
                </a:lnTo>
                <a:lnTo>
                  <a:pt x="318516" y="27432"/>
                </a:lnTo>
                <a:lnTo>
                  <a:pt x="321564" y="19812"/>
                </a:lnTo>
                <a:lnTo>
                  <a:pt x="324612" y="15240"/>
                </a:lnTo>
                <a:lnTo>
                  <a:pt x="329184" y="9144"/>
                </a:lnTo>
                <a:lnTo>
                  <a:pt x="335280" y="7620"/>
                </a:lnTo>
                <a:lnTo>
                  <a:pt x="341376" y="7620"/>
                </a:lnTo>
                <a:lnTo>
                  <a:pt x="350253" y="9105"/>
                </a:lnTo>
                <a:lnTo>
                  <a:pt x="356425" y="13716"/>
                </a:lnTo>
                <a:lnTo>
                  <a:pt x="360019" y="21767"/>
                </a:lnTo>
                <a:lnTo>
                  <a:pt x="361188" y="33528"/>
                </a:lnTo>
                <a:lnTo>
                  <a:pt x="361188" y="80772"/>
                </a:lnTo>
                <a:lnTo>
                  <a:pt x="368808" y="80772"/>
                </a:lnTo>
                <a:lnTo>
                  <a:pt x="368808" y="27432"/>
                </a:lnTo>
                <a:lnTo>
                  <a:pt x="370332" y="19812"/>
                </a:lnTo>
                <a:lnTo>
                  <a:pt x="374904" y="15240"/>
                </a:lnTo>
                <a:lnTo>
                  <a:pt x="379476" y="9144"/>
                </a:lnTo>
                <a:lnTo>
                  <a:pt x="384048" y="7620"/>
                </a:lnTo>
                <a:lnTo>
                  <a:pt x="397764" y="7620"/>
                </a:lnTo>
                <a:lnTo>
                  <a:pt x="402336" y="9144"/>
                </a:lnTo>
                <a:lnTo>
                  <a:pt x="405384" y="12192"/>
                </a:lnTo>
                <a:lnTo>
                  <a:pt x="408432" y="16764"/>
                </a:lnTo>
                <a:lnTo>
                  <a:pt x="409956" y="24384"/>
                </a:lnTo>
                <a:lnTo>
                  <a:pt x="409956" y="80772"/>
                </a:lnTo>
                <a:lnTo>
                  <a:pt x="417576" y="80772"/>
                </a:lnTo>
                <a:lnTo>
                  <a:pt x="417576" y="32004"/>
                </a:lnTo>
                <a:close/>
              </a:path>
              <a:path w="561340" h="117475">
                <a:moveTo>
                  <a:pt x="499872" y="38100"/>
                </a:moveTo>
                <a:lnTo>
                  <a:pt x="499732" y="35052"/>
                </a:lnTo>
                <a:lnTo>
                  <a:pt x="499529" y="30391"/>
                </a:lnTo>
                <a:lnTo>
                  <a:pt x="498348" y="23241"/>
                </a:lnTo>
                <a:lnTo>
                  <a:pt x="496011" y="16675"/>
                </a:lnTo>
                <a:lnTo>
                  <a:pt x="493776" y="13106"/>
                </a:lnTo>
                <a:lnTo>
                  <a:pt x="493776" y="35052"/>
                </a:lnTo>
                <a:lnTo>
                  <a:pt x="443484" y="35052"/>
                </a:lnTo>
                <a:lnTo>
                  <a:pt x="443484" y="25908"/>
                </a:lnTo>
                <a:lnTo>
                  <a:pt x="446532" y="19812"/>
                </a:lnTo>
                <a:lnTo>
                  <a:pt x="451104" y="13716"/>
                </a:lnTo>
                <a:lnTo>
                  <a:pt x="457200" y="9144"/>
                </a:lnTo>
                <a:lnTo>
                  <a:pt x="463296" y="7620"/>
                </a:lnTo>
                <a:lnTo>
                  <a:pt x="477012" y="7620"/>
                </a:lnTo>
                <a:lnTo>
                  <a:pt x="483108" y="9144"/>
                </a:lnTo>
                <a:lnTo>
                  <a:pt x="486156" y="13716"/>
                </a:lnTo>
                <a:lnTo>
                  <a:pt x="490728" y="19812"/>
                </a:lnTo>
                <a:lnTo>
                  <a:pt x="492252" y="25908"/>
                </a:lnTo>
                <a:lnTo>
                  <a:pt x="493776" y="35052"/>
                </a:lnTo>
                <a:lnTo>
                  <a:pt x="493776" y="13106"/>
                </a:lnTo>
                <a:lnTo>
                  <a:pt x="492252" y="10668"/>
                </a:lnTo>
                <a:lnTo>
                  <a:pt x="489966" y="7620"/>
                </a:lnTo>
                <a:lnTo>
                  <a:pt x="487680" y="4572"/>
                </a:lnTo>
                <a:lnTo>
                  <a:pt x="480060" y="0"/>
                </a:lnTo>
                <a:lnTo>
                  <a:pt x="470916" y="0"/>
                </a:lnTo>
                <a:lnTo>
                  <a:pt x="438150" y="25527"/>
                </a:lnTo>
                <a:lnTo>
                  <a:pt x="435864" y="41148"/>
                </a:lnTo>
                <a:lnTo>
                  <a:pt x="436435" y="50634"/>
                </a:lnTo>
                <a:lnTo>
                  <a:pt x="461937" y="81711"/>
                </a:lnTo>
                <a:lnTo>
                  <a:pt x="469392" y="82296"/>
                </a:lnTo>
                <a:lnTo>
                  <a:pt x="476250" y="81749"/>
                </a:lnTo>
                <a:lnTo>
                  <a:pt x="483108" y="80200"/>
                </a:lnTo>
                <a:lnTo>
                  <a:pt x="489966" y="77800"/>
                </a:lnTo>
                <a:lnTo>
                  <a:pt x="493471" y="76200"/>
                </a:lnTo>
                <a:lnTo>
                  <a:pt x="496824" y="74676"/>
                </a:lnTo>
                <a:lnTo>
                  <a:pt x="496824" y="67056"/>
                </a:lnTo>
                <a:lnTo>
                  <a:pt x="489978" y="71056"/>
                </a:lnTo>
                <a:lnTo>
                  <a:pt x="483298" y="73914"/>
                </a:lnTo>
                <a:lnTo>
                  <a:pt x="476885" y="75628"/>
                </a:lnTo>
                <a:lnTo>
                  <a:pt x="470916" y="76200"/>
                </a:lnTo>
                <a:lnTo>
                  <a:pt x="461772" y="76200"/>
                </a:lnTo>
                <a:lnTo>
                  <a:pt x="441960" y="41148"/>
                </a:lnTo>
                <a:lnTo>
                  <a:pt x="499872" y="41148"/>
                </a:lnTo>
                <a:lnTo>
                  <a:pt x="499872" y="38100"/>
                </a:lnTo>
                <a:close/>
              </a:path>
              <a:path w="561340" h="117475">
                <a:moveTo>
                  <a:pt x="560832" y="56388"/>
                </a:moveTo>
                <a:lnTo>
                  <a:pt x="559308" y="51816"/>
                </a:lnTo>
                <a:lnTo>
                  <a:pt x="553212" y="45720"/>
                </a:lnTo>
                <a:lnTo>
                  <a:pt x="547116" y="42672"/>
                </a:lnTo>
                <a:lnTo>
                  <a:pt x="539496" y="38100"/>
                </a:lnTo>
                <a:lnTo>
                  <a:pt x="533400" y="35052"/>
                </a:lnTo>
                <a:lnTo>
                  <a:pt x="528828" y="33528"/>
                </a:lnTo>
                <a:lnTo>
                  <a:pt x="525780" y="30480"/>
                </a:lnTo>
                <a:lnTo>
                  <a:pt x="524256" y="27432"/>
                </a:lnTo>
                <a:lnTo>
                  <a:pt x="524256" y="16764"/>
                </a:lnTo>
                <a:lnTo>
                  <a:pt x="525780" y="13716"/>
                </a:lnTo>
                <a:lnTo>
                  <a:pt x="531876" y="7620"/>
                </a:lnTo>
                <a:lnTo>
                  <a:pt x="547116" y="7620"/>
                </a:lnTo>
                <a:lnTo>
                  <a:pt x="553212" y="9144"/>
                </a:lnTo>
                <a:lnTo>
                  <a:pt x="559308" y="12192"/>
                </a:lnTo>
                <a:lnTo>
                  <a:pt x="559308" y="4572"/>
                </a:lnTo>
                <a:lnTo>
                  <a:pt x="554736" y="1524"/>
                </a:lnTo>
                <a:lnTo>
                  <a:pt x="548640" y="0"/>
                </a:lnTo>
                <a:lnTo>
                  <a:pt x="534924" y="0"/>
                </a:lnTo>
                <a:lnTo>
                  <a:pt x="522732" y="6096"/>
                </a:lnTo>
                <a:lnTo>
                  <a:pt x="518160" y="10668"/>
                </a:lnTo>
                <a:lnTo>
                  <a:pt x="516636" y="15240"/>
                </a:lnTo>
                <a:lnTo>
                  <a:pt x="516636" y="27432"/>
                </a:lnTo>
                <a:lnTo>
                  <a:pt x="536448" y="44196"/>
                </a:lnTo>
                <a:lnTo>
                  <a:pt x="542544" y="47244"/>
                </a:lnTo>
                <a:lnTo>
                  <a:pt x="547116" y="50292"/>
                </a:lnTo>
                <a:lnTo>
                  <a:pt x="550164" y="51816"/>
                </a:lnTo>
                <a:lnTo>
                  <a:pt x="553212" y="57912"/>
                </a:lnTo>
                <a:lnTo>
                  <a:pt x="553212" y="71628"/>
                </a:lnTo>
                <a:lnTo>
                  <a:pt x="547116" y="76200"/>
                </a:lnTo>
                <a:lnTo>
                  <a:pt x="528828" y="76200"/>
                </a:lnTo>
                <a:lnTo>
                  <a:pt x="525780" y="74676"/>
                </a:lnTo>
                <a:lnTo>
                  <a:pt x="521208" y="73152"/>
                </a:lnTo>
                <a:lnTo>
                  <a:pt x="518160" y="71628"/>
                </a:lnTo>
                <a:lnTo>
                  <a:pt x="515112" y="68580"/>
                </a:lnTo>
                <a:lnTo>
                  <a:pt x="515112" y="77724"/>
                </a:lnTo>
                <a:lnTo>
                  <a:pt x="521208" y="80772"/>
                </a:lnTo>
                <a:lnTo>
                  <a:pt x="527304" y="82296"/>
                </a:lnTo>
                <a:lnTo>
                  <a:pt x="542544" y="82296"/>
                </a:lnTo>
                <a:lnTo>
                  <a:pt x="550164" y="80772"/>
                </a:lnTo>
                <a:lnTo>
                  <a:pt x="554736" y="76200"/>
                </a:lnTo>
                <a:lnTo>
                  <a:pt x="559308" y="73152"/>
                </a:lnTo>
                <a:lnTo>
                  <a:pt x="560832" y="67056"/>
                </a:lnTo>
                <a:lnTo>
                  <a:pt x="560832" y="5638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6" name="object 96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9135395" y="3934483"/>
            <a:ext cx="274139" cy="78901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9500256" y="3927418"/>
            <a:ext cx="360919" cy="85967"/>
          </a:xfrm>
          <a:prstGeom prst="rect">
            <a:avLst/>
          </a:prstGeom>
        </p:spPr>
      </p:pic>
      <p:grpSp>
        <p:nvGrpSpPr>
          <p:cNvPr id="98" name="object 98"/>
          <p:cNvGrpSpPr/>
          <p:nvPr/>
        </p:nvGrpSpPr>
        <p:grpSpPr>
          <a:xfrm>
            <a:off x="863839" y="4124082"/>
            <a:ext cx="374725" cy="92248"/>
            <a:chOff x="667512" y="5337047"/>
            <a:chExt cx="289560" cy="119380"/>
          </a:xfrm>
        </p:grpSpPr>
        <p:pic>
          <p:nvPicPr>
            <p:cNvPr id="99" name="object 9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67512" y="5337047"/>
              <a:ext cx="228600" cy="118872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918972" y="5373623"/>
              <a:ext cx="38100" cy="79375"/>
            </a:xfrm>
            <a:custGeom>
              <a:avLst/>
              <a:gdLst/>
              <a:ahLst/>
              <a:cxnLst/>
              <a:rect l="l" t="t" r="r" b="b"/>
              <a:pathLst>
                <a:path w="38100" h="79375">
                  <a:moveTo>
                    <a:pt x="35052" y="0"/>
                  </a:moveTo>
                  <a:lnTo>
                    <a:pt x="24384" y="0"/>
                  </a:lnTo>
                  <a:lnTo>
                    <a:pt x="19812" y="1524"/>
                  </a:lnTo>
                  <a:lnTo>
                    <a:pt x="16764" y="4572"/>
                  </a:lnTo>
                  <a:lnTo>
                    <a:pt x="12191" y="7620"/>
                  </a:lnTo>
                  <a:lnTo>
                    <a:pt x="9143" y="12191"/>
                  </a:lnTo>
                  <a:lnTo>
                    <a:pt x="7619" y="18287"/>
                  </a:lnTo>
                  <a:lnTo>
                    <a:pt x="7619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7619" y="79248"/>
                  </a:lnTo>
                  <a:lnTo>
                    <a:pt x="7619" y="42672"/>
                  </a:lnTo>
                  <a:lnTo>
                    <a:pt x="7929" y="34956"/>
                  </a:lnTo>
                  <a:lnTo>
                    <a:pt x="22859" y="6096"/>
                  </a:lnTo>
                  <a:lnTo>
                    <a:pt x="32003" y="6096"/>
                  </a:lnTo>
                  <a:lnTo>
                    <a:pt x="38100" y="9143"/>
                  </a:lnTo>
                  <a:lnTo>
                    <a:pt x="38100" y="1524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1313508" y="4124082"/>
            <a:ext cx="633579" cy="117764"/>
            <a:chOff x="1014983" y="5337047"/>
            <a:chExt cx="489584" cy="152400"/>
          </a:xfrm>
        </p:grpSpPr>
        <p:pic>
          <p:nvPicPr>
            <p:cNvPr id="102" name="object 10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14983" y="5337047"/>
              <a:ext cx="458724" cy="15240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1496567" y="533704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19" h="117475">
                  <a:moveTo>
                    <a:pt x="7619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19" y="1173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2027458" y="4124082"/>
            <a:ext cx="295835" cy="92248"/>
            <a:chOff x="1566672" y="5337047"/>
            <a:chExt cx="228600" cy="119380"/>
          </a:xfrm>
        </p:grpSpPr>
        <p:sp>
          <p:nvSpPr>
            <p:cNvPr id="105" name="object 105"/>
            <p:cNvSpPr/>
            <p:nvPr/>
          </p:nvSpPr>
          <p:spPr>
            <a:xfrm>
              <a:off x="1566672" y="5373623"/>
              <a:ext cx="59690" cy="82550"/>
            </a:xfrm>
            <a:custGeom>
              <a:avLst/>
              <a:gdLst/>
              <a:ahLst/>
              <a:cxnLst/>
              <a:rect l="l" t="t" r="r" b="b"/>
              <a:pathLst>
                <a:path w="59689" h="82550">
                  <a:moveTo>
                    <a:pt x="50672" y="6096"/>
                  </a:moveTo>
                  <a:lnTo>
                    <a:pt x="33528" y="6096"/>
                  </a:lnTo>
                  <a:lnTo>
                    <a:pt x="41528" y="7548"/>
                  </a:lnTo>
                  <a:lnTo>
                    <a:pt x="47243" y="12001"/>
                  </a:lnTo>
                  <a:lnTo>
                    <a:pt x="50672" y="19597"/>
                  </a:lnTo>
                  <a:lnTo>
                    <a:pt x="51815" y="30479"/>
                  </a:lnTo>
                  <a:lnTo>
                    <a:pt x="27431" y="35051"/>
                  </a:lnTo>
                  <a:lnTo>
                    <a:pt x="15430" y="38219"/>
                  </a:lnTo>
                  <a:lnTo>
                    <a:pt x="6858" y="43243"/>
                  </a:lnTo>
                  <a:lnTo>
                    <a:pt x="1714" y="50268"/>
                  </a:lnTo>
                  <a:lnTo>
                    <a:pt x="0" y="59436"/>
                  </a:lnTo>
                  <a:lnTo>
                    <a:pt x="0" y="65531"/>
                  </a:lnTo>
                  <a:lnTo>
                    <a:pt x="3047" y="71627"/>
                  </a:lnTo>
                  <a:lnTo>
                    <a:pt x="10668" y="79248"/>
                  </a:lnTo>
                  <a:lnTo>
                    <a:pt x="16764" y="82296"/>
                  </a:lnTo>
                  <a:lnTo>
                    <a:pt x="30480" y="82296"/>
                  </a:lnTo>
                  <a:lnTo>
                    <a:pt x="36575" y="80772"/>
                  </a:lnTo>
                  <a:lnTo>
                    <a:pt x="41147" y="76200"/>
                  </a:lnTo>
                  <a:lnTo>
                    <a:pt x="43434" y="74675"/>
                  </a:lnTo>
                  <a:lnTo>
                    <a:pt x="19812" y="74675"/>
                  </a:lnTo>
                  <a:lnTo>
                    <a:pt x="15240" y="73151"/>
                  </a:lnTo>
                  <a:lnTo>
                    <a:pt x="9143" y="67055"/>
                  </a:lnTo>
                  <a:lnTo>
                    <a:pt x="7619" y="64008"/>
                  </a:lnTo>
                  <a:lnTo>
                    <a:pt x="7619" y="53339"/>
                  </a:lnTo>
                  <a:lnTo>
                    <a:pt x="51815" y="38100"/>
                  </a:lnTo>
                  <a:lnTo>
                    <a:pt x="59435" y="38100"/>
                  </a:lnTo>
                  <a:lnTo>
                    <a:pt x="59350" y="19597"/>
                  </a:lnTo>
                  <a:lnTo>
                    <a:pt x="56387" y="12191"/>
                  </a:lnTo>
                  <a:lnTo>
                    <a:pt x="51762" y="7548"/>
                  </a:lnTo>
                  <a:lnTo>
                    <a:pt x="50672" y="6096"/>
                  </a:lnTo>
                  <a:close/>
                </a:path>
                <a:path w="59689" h="82550">
                  <a:moveTo>
                    <a:pt x="59435" y="64008"/>
                  </a:moveTo>
                  <a:lnTo>
                    <a:pt x="51815" y="64008"/>
                  </a:lnTo>
                  <a:lnTo>
                    <a:pt x="51815" y="79248"/>
                  </a:lnTo>
                  <a:lnTo>
                    <a:pt x="59435" y="79248"/>
                  </a:lnTo>
                  <a:lnTo>
                    <a:pt x="59435" y="64008"/>
                  </a:lnTo>
                  <a:close/>
                </a:path>
                <a:path w="59689" h="82550">
                  <a:moveTo>
                    <a:pt x="59435" y="38100"/>
                  </a:moveTo>
                  <a:lnTo>
                    <a:pt x="51815" y="38100"/>
                  </a:lnTo>
                  <a:lnTo>
                    <a:pt x="51815" y="54863"/>
                  </a:lnTo>
                  <a:lnTo>
                    <a:pt x="48768" y="60960"/>
                  </a:lnTo>
                  <a:lnTo>
                    <a:pt x="39624" y="73151"/>
                  </a:lnTo>
                  <a:lnTo>
                    <a:pt x="33528" y="74675"/>
                  </a:lnTo>
                  <a:lnTo>
                    <a:pt x="43434" y="74675"/>
                  </a:lnTo>
                  <a:lnTo>
                    <a:pt x="45719" y="73151"/>
                  </a:lnTo>
                  <a:lnTo>
                    <a:pt x="48768" y="70103"/>
                  </a:lnTo>
                  <a:lnTo>
                    <a:pt x="51815" y="64008"/>
                  </a:lnTo>
                  <a:lnTo>
                    <a:pt x="59435" y="64008"/>
                  </a:lnTo>
                  <a:lnTo>
                    <a:pt x="59435" y="38100"/>
                  </a:lnTo>
                  <a:close/>
                </a:path>
                <a:path w="59689" h="82550">
                  <a:moveTo>
                    <a:pt x="41147" y="0"/>
                  </a:moveTo>
                  <a:lnTo>
                    <a:pt x="24384" y="0"/>
                  </a:lnTo>
                  <a:lnTo>
                    <a:pt x="15240" y="3048"/>
                  </a:lnTo>
                  <a:lnTo>
                    <a:pt x="10668" y="6096"/>
                  </a:lnTo>
                  <a:lnTo>
                    <a:pt x="7619" y="7620"/>
                  </a:lnTo>
                  <a:lnTo>
                    <a:pt x="7619" y="16763"/>
                  </a:lnTo>
                  <a:lnTo>
                    <a:pt x="13596" y="11882"/>
                  </a:lnTo>
                  <a:lnTo>
                    <a:pt x="20002" y="8572"/>
                  </a:lnTo>
                  <a:lnTo>
                    <a:pt x="26693" y="6691"/>
                  </a:lnTo>
                  <a:lnTo>
                    <a:pt x="33528" y="6096"/>
                  </a:lnTo>
                  <a:lnTo>
                    <a:pt x="50672" y="6096"/>
                  </a:lnTo>
                  <a:lnTo>
                    <a:pt x="47243" y="1524"/>
                  </a:lnTo>
                  <a:lnTo>
                    <a:pt x="4114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648968" y="5337047"/>
              <a:ext cx="146304" cy="118872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2404154" y="4124082"/>
            <a:ext cx="718222" cy="92248"/>
            <a:chOff x="1857755" y="5337047"/>
            <a:chExt cx="554990" cy="119380"/>
          </a:xfrm>
        </p:grpSpPr>
        <p:sp>
          <p:nvSpPr>
            <p:cNvPr id="108" name="object 108"/>
            <p:cNvSpPr/>
            <p:nvPr/>
          </p:nvSpPr>
          <p:spPr>
            <a:xfrm>
              <a:off x="1857755" y="5373623"/>
              <a:ext cx="56515" cy="82550"/>
            </a:xfrm>
            <a:custGeom>
              <a:avLst/>
              <a:gdLst/>
              <a:ahLst/>
              <a:cxnLst/>
              <a:rect l="l" t="t" r="r" b="b"/>
              <a:pathLst>
                <a:path w="56514" h="82550">
                  <a:moveTo>
                    <a:pt x="51816" y="0"/>
                  </a:moveTo>
                  <a:lnTo>
                    <a:pt x="39624" y="0"/>
                  </a:lnTo>
                  <a:lnTo>
                    <a:pt x="31027" y="619"/>
                  </a:lnTo>
                  <a:lnTo>
                    <a:pt x="809" y="33194"/>
                  </a:lnTo>
                  <a:lnTo>
                    <a:pt x="0" y="42672"/>
                  </a:lnTo>
                  <a:lnTo>
                    <a:pt x="595" y="50601"/>
                  </a:lnTo>
                  <a:lnTo>
                    <a:pt x="28884" y="81462"/>
                  </a:lnTo>
                  <a:lnTo>
                    <a:pt x="36575" y="82296"/>
                  </a:lnTo>
                  <a:lnTo>
                    <a:pt x="44195" y="82296"/>
                  </a:lnTo>
                  <a:lnTo>
                    <a:pt x="56387" y="76200"/>
                  </a:lnTo>
                  <a:lnTo>
                    <a:pt x="56387" y="68579"/>
                  </a:lnTo>
                  <a:lnTo>
                    <a:pt x="50292" y="73151"/>
                  </a:lnTo>
                  <a:lnTo>
                    <a:pt x="44195" y="74675"/>
                  </a:lnTo>
                  <a:lnTo>
                    <a:pt x="27431" y="74675"/>
                  </a:lnTo>
                  <a:lnTo>
                    <a:pt x="21336" y="71627"/>
                  </a:lnTo>
                  <a:lnTo>
                    <a:pt x="7619" y="41148"/>
                  </a:lnTo>
                  <a:lnTo>
                    <a:pt x="8191" y="33670"/>
                  </a:lnTo>
                  <a:lnTo>
                    <a:pt x="28956" y="6096"/>
                  </a:lnTo>
                  <a:lnTo>
                    <a:pt x="45719" y="6096"/>
                  </a:lnTo>
                  <a:lnTo>
                    <a:pt x="51816" y="7620"/>
                  </a:lnTo>
                  <a:lnTo>
                    <a:pt x="56387" y="10667"/>
                  </a:lnTo>
                  <a:lnTo>
                    <a:pt x="56387" y="3048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933955" y="5337047"/>
              <a:ext cx="143256" cy="118872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097023" y="5373623"/>
              <a:ext cx="105156" cy="7924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223515" y="5343143"/>
              <a:ext cx="156971" cy="112775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2404872" y="533704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19" h="117475">
                  <a:moveTo>
                    <a:pt x="7619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19" y="1173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3" name="object 113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3210799" y="4122904"/>
            <a:ext cx="2883408" cy="118941"/>
          </a:xfrm>
          <a:prstGeom prst="rect">
            <a:avLst/>
          </a:prstGeom>
        </p:spPr>
      </p:pic>
      <p:sp>
        <p:nvSpPr>
          <p:cNvPr id="114" name="object 114"/>
          <p:cNvSpPr/>
          <p:nvPr/>
        </p:nvSpPr>
        <p:spPr>
          <a:xfrm>
            <a:off x="595616" y="4416136"/>
            <a:ext cx="134768" cy="42689"/>
          </a:xfrm>
          <a:custGeom>
            <a:avLst/>
            <a:gdLst/>
            <a:ahLst/>
            <a:cxnLst/>
            <a:rect l="l" t="t" r="r" b="b"/>
            <a:pathLst>
              <a:path w="104140" h="55245">
                <a:moveTo>
                  <a:pt x="76200" y="0"/>
                </a:moveTo>
                <a:lnTo>
                  <a:pt x="0" y="0"/>
                </a:lnTo>
                <a:lnTo>
                  <a:pt x="0" y="54863"/>
                </a:lnTo>
                <a:lnTo>
                  <a:pt x="76200" y="54863"/>
                </a:lnTo>
                <a:lnTo>
                  <a:pt x="103631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5" name="object 115"/>
          <p:cNvGrpSpPr/>
          <p:nvPr/>
        </p:nvGrpSpPr>
        <p:grpSpPr>
          <a:xfrm>
            <a:off x="865811" y="4392584"/>
            <a:ext cx="493059" cy="87341"/>
            <a:chOff x="669036" y="5684520"/>
            <a:chExt cx="381000" cy="113030"/>
          </a:xfrm>
        </p:grpSpPr>
        <p:pic>
          <p:nvPicPr>
            <p:cNvPr id="116" name="object 116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69036" y="5684520"/>
              <a:ext cx="324611" cy="112775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013460" y="5715000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30" h="79375">
                  <a:moveTo>
                    <a:pt x="33528" y="0"/>
                  </a:moveTo>
                  <a:lnTo>
                    <a:pt x="22859" y="0"/>
                  </a:lnTo>
                  <a:lnTo>
                    <a:pt x="18287" y="1524"/>
                  </a:lnTo>
                  <a:lnTo>
                    <a:pt x="15240" y="4572"/>
                  </a:lnTo>
                  <a:lnTo>
                    <a:pt x="10668" y="7620"/>
                  </a:lnTo>
                  <a:lnTo>
                    <a:pt x="7620" y="12191"/>
                  </a:lnTo>
                  <a:lnTo>
                    <a:pt x="6096" y="18287"/>
                  </a:lnTo>
                  <a:lnTo>
                    <a:pt x="6096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6096" y="79248"/>
                  </a:lnTo>
                  <a:lnTo>
                    <a:pt x="6096" y="42672"/>
                  </a:lnTo>
                  <a:lnTo>
                    <a:pt x="6405" y="34956"/>
                  </a:lnTo>
                  <a:lnTo>
                    <a:pt x="21336" y="6096"/>
                  </a:lnTo>
                  <a:lnTo>
                    <a:pt x="30480" y="6096"/>
                  </a:lnTo>
                  <a:lnTo>
                    <a:pt x="36576" y="9144"/>
                  </a:lnTo>
                  <a:lnTo>
                    <a:pt x="36576" y="1524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8" name="object 118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1457482" y="4392584"/>
            <a:ext cx="954561" cy="113052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2512628" y="4387873"/>
            <a:ext cx="594136" cy="119236"/>
            <a:chOff x="1941576" y="5678423"/>
            <a:chExt cx="459105" cy="154305"/>
          </a:xfrm>
        </p:grpSpPr>
        <p:pic>
          <p:nvPicPr>
            <p:cNvPr id="120" name="object 12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941576" y="5678423"/>
              <a:ext cx="68580" cy="118872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2033016" y="5684519"/>
              <a:ext cx="10795" cy="109855"/>
            </a:xfrm>
            <a:custGeom>
              <a:avLst/>
              <a:gdLst/>
              <a:ahLst/>
              <a:cxnLst/>
              <a:rect l="l" t="t" r="r" b="b"/>
              <a:pathLst>
                <a:path w="10794" h="109854">
                  <a:moveTo>
                    <a:pt x="9143" y="1524"/>
                  </a:moveTo>
                  <a:lnTo>
                    <a:pt x="1523" y="1524"/>
                  </a:lnTo>
                  <a:lnTo>
                    <a:pt x="0" y="3047"/>
                  </a:lnTo>
                  <a:lnTo>
                    <a:pt x="0" y="9143"/>
                  </a:lnTo>
                  <a:lnTo>
                    <a:pt x="3047" y="12191"/>
                  </a:lnTo>
                  <a:lnTo>
                    <a:pt x="9143" y="12191"/>
                  </a:lnTo>
                  <a:lnTo>
                    <a:pt x="9143" y="10667"/>
                  </a:lnTo>
                  <a:lnTo>
                    <a:pt x="10667" y="9143"/>
                  </a:lnTo>
                  <a:lnTo>
                    <a:pt x="10667" y="3047"/>
                  </a:lnTo>
                  <a:lnTo>
                    <a:pt x="9143" y="1524"/>
                  </a:lnTo>
                  <a:close/>
                </a:path>
                <a:path w="10794" h="109854">
                  <a:moveTo>
                    <a:pt x="7619" y="0"/>
                  </a:moveTo>
                  <a:lnTo>
                    <a:pt x="4571" y="0"/>
                  </a:lnTo>
                  <a:lnTo>
                    <a:pt x="3047" y="1524"/>
                  </a:lnTo>
                  <a:lnTo>
                    <a:pt x="7619" y="1524"/>
                  </a:lnTo>
                  <a:lnTo>
                    <a:pt x="7619" y="0"/>
                  </a:lnTo>
                  <a:close/>
                </a:path>
                <a:path w="10794" h="109854">
                  <a:moveTo>
                    <a:pt x="9143" y="32003"/>
                  </a:moveTo>
                  <a:lnTo>
                    <a:pt x="1523" y="32003"/>
                  </a:lnTo>
                  <a:lnTo>
                    <a:pt x="1523" y="109727"/>
                  </a:lnTo>
                  <a:lnTo>
                    <a:pt x="9143" y="109727"/>
                  </a:lnTo>
                  <a:lnTo>
                    <a:pt x="9143" y="32003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066544" y="5678423"/>
              <a:ext cx="333756" cy="153924"/>
            </a:xfrm>
            <a:prstGeom prst="rect">
              <a:avLst/>
            </a:prstGeom>
          </p:spPr>
        </p:pic>
      </p:grpSp>
      <p:sp>
        <p:nvSpPr>
          <p:cNvPr id="123" name="object 123"/>
          <p:cNvSpPr/>
          <p:nvPr/>
        </p:nvSpPr>
        <p:spPr>
          <a:xfrm>
            <a:off x="3204883" y="4392583"/>
            <a:ext cx="122443" cy="84888"/>
          </a:xfrm>
          <a:custGeom>
            <a:avLst/>
            <a:gdLst/>
            <a:ahLst/>
            <a:cxnLst/>
            <a:rect l="l" t="t" r="r" b="b"/>
            <a:pathLst>
              <a:path w="94614" h="109854">
                <a:moveTo>
                  <a:pt x="9144" y="32004"/>
                </a:moveTo>
                <a:lnTo>
                  <a:pt x="1524" y="32004"/>
                </a:lnTo>
                <a:lnTo>
                  <a:pt x="1524" y="109728"/>
                </a:lnTo>
                <a:lnTo>
                  <a:pt x="9144" y="109728"/>
                </a:lnTo>
                <a:lnTo>
                  <a:pt x="9144" y="32004"/>
                </a:lnTo>
                <a:close/>
              </a:path>
              <a:path w="94614" h="109854">
                <a:moveTo>
                  <a:pt x="10668" y="3048"/>
                </a:moveTo>
                <a:lnTo>
                  <a:pt x="9144" y="1524"/>
                </a:lnTo>
                <a:lnTo>
                  <a:pt x="7620" y="1524"/>
                </a:lnTo>
                <a:lnTo>
                  <a:pt x="6096" y="0"/>
                </a:lnTo>
                <a:lnTo>
                  <a:pt x="3048" y="0"/>
                </a:lnTo>
                <a:lnTo>
                  <a:pt x="3048" y="1524"/>
                </a:lnTo>
                <a:lnTo>
                  <a:pt x="1524" y="1524"/>
                </a:lnTo>
                <a:lnTo>
                  <a:pt x="0" y="3048"/>
                </a:lnTo>
                <a:lnTo>
                  <a:pt x="0" y="9144"/>
                </a:lnTo>
                <a:lnTo>
                  <a:pt x="3048" y="12192"/>
                </a:lnTo>
                <a:lnTo>
                  <a:pt x="7620" y="12192"/>
                </a:lnTo>
                <a:lnTo>
                  <a:pt x="10668" y="9144"/>
                </a:lnTo>
                <a:lnTo>
                  <a:pt x="10668" y="3048"/>
                </a:lnTo>
                <a:close/>
              </a:path>
              <a:path w="94614" h="109854">
                <a:moveTo>
                  <a:pt x="94488" y="62484"/>
                </a:moveTo>
                <a:lnTo>
                  <a:pt x="76200" y="30480"/>
                </a:lnTo>
                <a:lnTo>
                  <a:pt x="68580" y="30480"/>
                </a:lnTo>
                <a:lnTo>
                  <a:pt x="60007" y="31369"/>
                </a:lnTo>
                <a:lnTo>
                  <a:pt x="52578" y="34099"/>
                </a:lnTo>
                <a:lnTo>
                  <a:pt x="46291" y="38849"/>
                </a:lnTo>
                <a:lnTo>
                  <a:pt x="41148" y="45720"/>
                </a:lnTo>
                <a:lnTo>
                  <a:pt x="41148" y="32004"/>
                </a:lnTo>
                <a:lnTo>
                  <a:pt x="33528" y="32004"/>
                </a:lnTo>
                <a:lnTo>
                  <a:pt x="33528" y="109728"/>
                </a:lnTo>
                <a:lnTo>
                  <a:pt x="41148" y="109728"/>
                </a:lnTo>
                <a:lnTo>
                  <a:pt x="41148" y="56388"/>
                </a:lnTo>
                <a:lnTo>
                  <a:pt x="42672" y="50292"/>
                </a:lnTo>
                <a:lnTo>
                  <a:pt x="53340" y="39624"/>
                </a:lnTo>
                <a:lnTo>
                  <a:pt x="59436" y="36576"/>
                </a:lnTo>
                <a:lnTo>
                  <a:pt x="67056" y="36576"/>
                </a:lnTo>
                <a:lnTo>
                  <a:pt x="75933" y="38290"/>
                </a:lnTo>
                <a:lnTo>
                  <a:pt x="82105" y="43434"/>
                </a:lnTo>
                <a:lnTo>
                  <a:pt x="85699" y="52006"/>
                </a:lnTo>
                <a:lnTo>
                  <a:pt x="86868" y="64008"/>
                </a:lnTo>
                <a:lnTo>
                  <a:pt x="86868" y="109728"/>
                </a:lnTo>
                <a:lnTo>
                  <a:pt x="94488" y="109728"/>
                </a:lnTo>
                <a:lnTo>
                  <a:pt x="94488" y="6248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4" name="object 124"/>
          <p:cNvGrpSpPr/>
          <p:nvPr/>
        </p:nvGrpSpPr>
        <p:grpSpPr>
          <a:xfrm>
            <a:off x="3439577" y="4416137"/>
            <a:ext cx="450327" cy="90776"/>
            <a:chOff x="2657855" y="5715000"/>
            <a:chExt cx="347980" cy="117475"/>
          </a:xfrm>
        </p:grpSpPr>
        <p:pic>
          <p:nvPicPr>
            <p:cNvPr id="125" name="object 12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657855" y="5715000"/>
              <a:ext cx="105156" cy="79248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2782823" y="5715000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19" h="82550">
                  <a:moveTo>
                    <a:pt x="50672" y="6096"/>
                  </a:moveTo>
                  <a:lnTo>
                    <a:pt x="32003" y="6096"/>
                  </a:lnTo>
                  <a:lnTo>
                    <a:pt x="40886" y="7548"/>
                  </a:lnTo>
                  <a:lnTo>
                    <a:pt x="47053" y="12001"/>
                  </a:lnTo>
                  <a:lnTo>
                    <a:pt x="50649" y="19597"/>
                  </a:lnTo>
                  <a:lnTo>
                    <a:pt x="51815" y="30479"/>
                  </a:lnTo>
                  <a:lnTo>
                    <a:pt x="27431" y="35051"/>
                  </a:lnTo>
                  <a:lnTo>
                    <a:pt x="15430" y="38219"/>
                  </a:lnTo>
                  <a:lnTo>
                    <a:pt x="6857" y="43243"/>
                  </a:lnTo>
                  <a:lnTo>
                    <a:pt x="1714" y="50268"/>
                  </a:lnTo>
                  <a:lnTo>
                    <a:pt x="0" y="59436"/>
                  </a:lnTo>
                  <a:lnTo>
                    <a:pt x="0" y="65532"/>
                  </a:lnTo>
                  <a:lnTo>
                    <a:pt x="1524" y="71627"/>
                  </a:lnTo>
                  <a:lnTo>
                    <a:pt x="6095" y="76200"/>
                  </a:lnTo>
                  <a:lnTo>
                    <a:pt x="10668" y="79248"/>
                  </a:lnTo>
                  <a:lnTo>
                    <a:pt x="16763" y="82296"/>
                  </a:lnTo>
                  <a:lnTo>
                    <a:pt x="30480" y="82296"/>
                  </a:lnTo>
                  <a:lnTo>
                    <a:pt x="35051" y="80772"/>
                  </a:lnTo>
                  <a:lnTo>
                    <a:pt x="39624" y="77724"/>
                  </a:lnTo>
                  <a:lnTo>
                    <a:pt x="42671" y="74675"/>
                  </a:lnTo>
                  <a:lnTo>
                    <a:pt x="19812" y="74675"/>
                  </a:lnTo>
                  <a:lnTo>
                    <a:pt x="15239" y="73151"/>
                  </a:lnTo>
                  <a:lnTo>
                    <a:pt x="9143" y="67055"/>
                  </a:lnTo>
                  <a:lnTo>
                    <a:pt x="7619" y="64008"/>
                  </a:lnTo>
                  <a:lnTo>
                    <a:pt x="7619" y="53339"/>
                  </a:lnTo>
                  <a:lnTo>
                    <a:pt x="51815" y="38100"/>
                  </a:lnTo>
                  <a:lnTo>
                    <a:pt x="57912" y="38100"/>
                  </a:lnTo>
                  <a:lnTo>
                    <a:pt x="57869" y="19597"/>
                  </a:lnTo>
                  <a:lnTo>
                    <a:pt x="56387" y="12191"/>
                  </a:lnTo>
                  <a:lnTo>
                    <a:pt x="51762" y="7548"/>
                  </a:lnTo>
                  <a:lnTo>
                    <a:pt x="50672" y="6096"/>
                  </a:lnTo>
                  <a:close/>
                </a:path>
                <a:path w="58419" h="82550">
                  <a:moveTo>
                    <a:pt x="57912" y="64008"/>
                  </a:moveTo>
                  <a:lnTo>
                    <a:pt x="51815" y="64008"/>
                  </a:lnTo>
                  <a:lnTo>
                    <a:pt x="51815" y="79248"/>
                  </a:lnTo>
                  <a:lnTo>
                    <a:pt x="57912" y="79248"/>
                  </a:lnTo>
                  <a:lnTo>
                    <a:pt x="57912" y="64008"/>
                  </a:lnTo>
                  <a:close/>
                </a:path>
                <a:path w="58419" h="82550">
                  <a:moveTo>
                    <a:pt x="57912" y="38100"/>
                  </a:moveTo>
                  <a:lnTo>
                    <a:pt x="51815" y="38100"/>
                  </a:lnTo>
                  <a:lnTo>
                    <a:pt x="51815" y="54863"/>
                  </a:lnTo>
                  <a:lnTo>
                    <a:pt x="48768" y="60960"/>
                  </a:lnTo>
                  <a:lnTo>
                    <a:pt x="44195" y="67055"/>
                  </a:lnTo>
                  <a:lnTo>
                    <a:pt x="38100" y="73151"/>
                  </a:lnTo>
                  <a:lnTo>
                    <a:pt x="32003" y="74675"/>
                  </a:lnTo>
                  <a:lnTo>
                    <a:pt x="42671" y="74675"/>
                  </a:lnTo>
                  <a:lnTo>
                    <a:pt x="44195" y="73151"/>
                  </a:lnTo>
                  <a:lnTo>
                    <a:pt x="48768" y="70103"/>
                  </a:lnTo>
                  <a:lnTo>
                    <a:pt x="50292" y="64008"/>
                  </a:lnTo>
                  <a:lnTo>
                    <a:pt x="57912" y="64008"/>
                  </a:lnTo>
                  <a:lnTo>
                    <a:pt x="57912" y="38100"/>
                  </a:lnTo>
                  <a:close/>
                </a:path>
                <a:path w="58419" h="82550">
                  <a:moveTo>
                    <a:pt x="41148" y="0"/>
                  </a:moveTo>
                  <a:lnTo>
                    <a:pt x="24383" y="0"/>
                  </a:lnTo>
                  <a:lnTo>
                    <a:pt x="18287" y="1524"/>
                  </a:lnTo>
                  <a:lnTo>
                    <a:pt x="13715" y="3048"/>
                  </a:lnTo>
                  <a:lnTo>
                    <a:pt x="10668" y="6096"/>
                  </a:lnTo>
                  <a:lnTo>
                    <a:pt x="7619" y="7620"/>
                  </a:lnTo>
                  <a:lnTo>
                    <a:pt x="7619" y="16763"/>
                  </a:lnTo>
                  <a:lnTo>
                    <a:pt x="13573" y="11882"/>
                  </a:lnTo>
                  <a:lnTo>
                    <a:pt x="19811" y="8572"/>
                  </a:lnTo>
                  <a:lnTo>
                    <a:pt x="26050" y="6691"/>
                  </a:lnTo>
                  <a:lnTo>
                    <a:pt x="32003" y="6096"/>
                  </a:lnTo>
                  <a:lnTo>
                    <a:pt x="50672" y="6096"/>
                  </a:lnTo>
                  <a:lnTo>
                    <a:pt x="47243" y="1524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863595" y="5715000"/>
              <a:ext cx="141731" cy="117348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3989831" y="4387872"/>
            <a:ext cx="806973" cy="92248"/>
            <a:chOff x="3083051" y="5678423"/>
            <a:chExt cx="623570" cy="119380"/>
          </a:xfrm>
        </p:grpSpPr>
        <p:pic>
          <p:nvPicPr>
            <p:cNvPr id="129" name="object 12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083051" y="5693663"/>
              <a:ext cx="307848" cy="10363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415283" y="5678423"/>
              <a:ext cx="182879" cy="118872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621023" y="5684519"/>
              <a:ext cx="85343" cy="112775"/>
            </a:xfrm>
            <a:prstGeom prst="rect">
              <a:avLst/>
            </a:prstGeom>
          </p:spPr>
        </p:pic>
      </p:grpSp>
      <p:grpSp>
        <p:nvGrpSpPr>
          <p:cNvPr id="132" name="object 132"/>
          <p:cNvGrpSpPr/>
          <p:nvPr/>
        </p:nvGrpSpPr>
        <p:grpSpPr>
          <a:xfrm>
            <a:off x="4902977" y="4416137"/>
            <a:ext cx="836556" cy="89795"/>
            <a:chOff x="3788664" y="5715000"/>
            <a:chExt cx="646430" cy="116205"/>
          </a:xfrm>
        </p:grpSpPr>
        <p:pic>
          <p:nvPicPr>
            <p:cNvPr id="133" name="object 13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3788664" y="5715000"/>
              <a:ext cx="615696" cy="115824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4422648" y="578358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7619" y="0"/>
                  </a:moveTo>
                  <a:lnTo>
                    <a:pt x="4572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3048" y="12192"/>
                  </a:lnTo>
                  <a:lnTo>
                    <a:pt x="6096" y="12192"/>
                  </a:lnTo>
                  <a:lnTo>
                    <a:pt x="9143" y="12192"/>
                  </a:lnTo>
                  <a:lnTo>
                    <a:pt x="12191" y="9144"/>
                  </a:lnTo>
                  <a:lnTo>
                    <a:pt x="12191" y="3048"/>
                  </a:lnTo>
                  <a:lnTo>
                    <a:pt x="10667" y="1524"/>
                  </a:lnTo>
                  <a:lnTo>
                    <a:pt x="9143" y="1524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5" name="object 135"/>
          <p:cNvGrpSpPr/>
          <p:nvPr/>
        </p:nvGrpSpPr>
        <p:grpSpPr>
          <a:xfrm>
            <a:off x="5853594" y="4392584"/>
            <a:ext cx="363220" cy="87341"/>
            <a:chOff x="4523232" y="5684520"/>
            <a:chExt cx="280670" cy="113030"/>
          </a:xfrm>
        </p:grpSpPr>
        <p:sp>
          <p:nvSpPr>
            <p:cNvPr id="136" name="object 136"/>
            <p:cNvSpPr/>
            <p:nvPr/>
          </p:nvSpPr>
          <p:spPr>
            <a:xfrm>
              <a:off x="4523232" y="5684520"/>
              <a:ext cx="7620" cy="111760"/>
            </a:xfrm>
            <a:custGeom>
              <a:avLst/>
              <a:gdLst/>
              <a:ahLst/>
              <a:cxnLst/>
              <a:rect l="l" t="t" r="r" b="b"/>
              <a:pathLst>
                <a:path w="7620" h="111760">
                  <a:moveTo>
                    <a:pt x="7619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7619" y="111251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556760" y="5693664"/>
              <a:ext cx="190500" cy="103632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4767072" y="5715000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29" h="79375">
                  <a:moveTo>
                    <a:pt x="35051" y="0"/>
                  </a:moveTo>
                  <a:lnTo>
                    <a:pt x="24383" y="0"/>
                  </a:lnTo>
                  <a:lnTo>
                    <a:pt x="19812" y="1524"/>
                  </a:lnTo>
                  <a:lnTo>
                    <a:pt x="15239" y="4572"/>
                  </a:lnTo>
                  <a:lnTo>
                    <a:pt x="12191" y="7620"/>
                  </a:lnTo>
                  <a:lnTo>
                    <a:pt x="9143" y="12191"/>
                  </a:lnTo>
                  <a:lnTo>
                    <a:pt x="7619" y="18287"/>
                  </a:lnTo>
                  <a:lnTo>
                    <a:pt x="6095" y="18287"/>
                  </a:lnTo>
                  <a:lnTo>
                    <a:pt x="6095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6095" y="79248"/>
                  </a:lnTo>
                  <a:lnTo>
                    <a:pt x="6095" y="42672"/>
                  </a:lnTo>
                  <a:lnTo>
                    <a:pt x="6643" y="34956"/>
                  </a:lnTo>
                  <a:lnTo>
                    <a:pt x="8191" y="27812"/>
                  </a:lnTo>
                  <a:lnTo>
                    <a:pt x="10596" y="21240"/>
                  </a:lnTo>
                  <a:lnTo>
                    <a:pt x="16763" y="9144"/>
                  </a:lnTo>
                  <a:lnTo>
                    <a:pt x="22860" y="6096"/>
                  </a:lnTo>
                  <a:lnTo>
                    <a:pt x="32003" y="6096"/>
                  </a:lnTo>
                  <a:lnTo>
                    <a:pt x="35051" y="7620"/>
                  </a:lnTo>
                  <a:lnTo>
                    <a:pt x="36575" y="9144"/>
                  </a:lnTo>
                  <a:lnTo>
                    <a:pt x="36575" y="1524"/>
                  </a:lnTo>
                  <a:lnTo>
                    <a:pt x="3505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6311153" y="4392584"/>
            <a:ext cx="894080" cy="87341"/>
            <a:chOff x="4876800" y="5684520"/>
            <a:chExt cx="690880" cy="113030"/>
          </a:xfrm>
        </p:grpSpPr>
        <p:pic>
          <p:nvPicPr>
            <p:cNvPr id="140" name="object 140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876800" y="5715000"/>
              <a:ext cx="143255" cy="82296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039868" y="5715000"/>
              <a:ext cx="214884" cy="82296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274563" y="5684520"/>
              <a:ext cx="213360" cy="112775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5507736" y="5715000"/>
              <a:ext cx="59690" cy="79375"/>
            </a:xfrm>
            <a:custGeom>
              <a:avLst/>
              <a:gdLst/>
              <a:ahLst/>
              <a:cxnLst/>
              <a:rect l="l" t="t" r="r" b="b"/>
              <a:pathLst>
                <a:path w="59689" h="79375">
                  <a:moveTo>
                    <a:pt x="42672" y="0"/>
                  </a:moveTo>
                  <a:lnTo>
                    <a:pt x="33527" y="0"/>
                  </a:lnTo>
                  <a:lnTo>
                    <a:pt x="24955" y="881"/>
                  </a:lnTo>
                  <a:lnTo>
                    <a:pt x="17525" y="3619"/>
                  </a:lnTo>
                  <a:lnTo>
                    <a:pt x="11239" y="8358"/>
                  </a:lnTo>
                  <a:lnTo>
                    <a:pt x="6096" y="15239"/>
                  </a:lnTo>
                  <a:lnTo>
                    <a:pt x="6096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6096" y="79248"/>
                  </a:lnTo>
                  <a:lnTo>
                    <a:pt x="6096" y="25908"/>
                  </a:lnTo>
                  <a:lnTo>
                    <a:pt x="9143" y="19812"/>
                  </a:lnTo>
                  <a:lnTo>
                    <a:pt x="13715" y="13715"/>
                  </a:lnTo>
                  <a:lnTo>
                    <a:pt x="18287" y="9144"/>
                  </a:lnTo>
                  <a:lnTo>
                    <a:pt x="24384" y="6096"/>
                  </a:lnTo>
                  <a:lnTo>
                    <a:pt x="32003" y="6096"/>
                  </a:lnTo>
                  <a:lnTo>
                    <a:pt x="41124" y="7810"/>
                  </a:lnTo>
                  <a:lnTo>
                    <a:pt x="47815" y="12953"/>
                  </a:lnTo>
                  <a:lnTo>
                    <a:pt x="51935" y="21526"/>
                  </a:lnTo>
                  <a:lnTo>
                    <a:pt x="53339" y="33527"/>
                  </a:lnTo>
                  <a:lnTo>
                    <a:pt x="53339" y="79248"/>
                  </a:lnTo>
                  <a:lnTo>
                    <a:pt x="59436" y="79248"/>
                  </a:lnTo>
                  <a:lnTo>
                    <a:pt x="59436" y="21336"/>
                  </a:lnTo>
                  <a:lnTo>
                    <a:pt x="57912" y="13715"/>
                  </a:lnTo>
                  <a:lnTo>
                    <a:pt x="48767" y="1524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4" name="object 144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7311075" y="4386696"/>
            <a:ext cx="159751" cy="93033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7557604" y="4387872"/>
            <a:ext cx="1187286" cy="118941"/>
          </a:xfrm>
          <a:prstGeom prst="rect">
            <a:avLst/>
          </a:prstGeom>
        </p:spPr>
      </p:pic>
      <p:grpSp>
        <p:nvGrpSpPr>
          <p:cNvPr id="146" name="object 146"/>
          <p:cNvGrpSpPr/>
          <p:nvPr/>
        </p:nvGrpSpPr>
        <p:grpSpPr>
          <a:xfrm>
            <a:off x="8845475" y="4387872"/>
            <a:ext cx="295835" cy="92248"/>
            <a:chOff x="6835140" y="5678423"/>
            <a:chExt cx="228600" cy="119380"/>
          </a:xfrm>
        </p:grpSpPr>
        <p:sp>
          <p:nvSpPr>
            <p:cNvPr id="147" name="object 147"/>
            <p:cNvSpPr/>
            <p:nvPr/>
          </p:nvSpPr>
          <p:spPr>
            <a:xfrm>
              <a:off x="6835140" y="5714999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20" h="82550">
                  <a:moveTo>
                    <a:pt x="50672" y="6096"/>
                  </a:moveTo>
                  <a:lnTo>
                    <a:pt x="32003" y="6096"/>
                  </a:lnTo>
                  <a:lnTo>
                    <a:pt x="40886" y="7548"/>
                  </a:lnTo>
                  <a:lnTo>
                    <a:pt x="47053" y="12001"/>
                  </a:lnTo>
                  <a:lnTo>
                    <a:pt x="50649" y="19597"/>
                  </a:lnTo>
                  <a:lnTo>
                    <a:pt x="51815" y="30479"/>
                  </a:lnTo>
                  <a:lnTo>
                    <a:pt x="27431" y="35051"/>
                  </a:lnTo>
                  <a:lnTo>
                    <a:pt x="15430" y="38219"/>
                  </a:lnTo>
                  <a:lnTo>
                    <a:pt x="6857" y="43243"/>
                  </a:lnTo>
                  <a:lnTo>
                    <a:pt x="1714" y="50268"/>
                  </a:lnTo>
                  <a:lnTo>
                    <a:pt x="0" y="59436"/>
                  </a:lnTo>
                  <a:lnTo>
                    <a:pt x="0" y="65532"/>
                  </a:lnTo>
                  <a:lnTo>
                    <a:pt x="1524" y="71627"/>
                  </a:lnTo>
                  <a:lnTo>
                    <a:pt x="6095" y="76200"/>
                  </a:lnTo>
                  <a:lnTo>
                    <a:pt x="10667" y="79248"/>
                  </a:lnTo>
                  <a:lnTo>
                    <a:pt x="16763" y="82296"/>
                  </a:lnTo>
                  <a:lnTo>
                    <a:pt x="30479" y="82296"/>
                  </a:lnTo>
                  <a:lnTo>
                    <a:pt x="35051" y="80772"/>
                  </a:lnTo>
                  <a:lnTo>
                    <a:pt x="39624" y="77724"/>
                  </a:lnTo>
                  <a:lnTo>
                    <a:pt x="43687" y="74675"/>
                  </a:lnTo>
                  <a:lnTo>
                    <a:pt x="19811" y="74675"/>
                  </a:lnTo>
                  <a:lnTo>
                    <a:pt x="15239" y="73151"/>
                  </a:lnTo>
                  <a:lnTo>
                    <a:pt x="9143" y="67055"/>
                  </a:lnTo>
                  <a:lnTo>
                    <a:pt x="7619" y="64008"/>
                  </a:lnTo>
                  <a:lnTo>
                    <a:pt x="7619" y="53339"/>
                  </a:lnTo>
                  <a:lnTo>
                    <a:pt x="51815" y="38100"/>
                  </a:lnTo>
                  <a:lnTo>
                    <a:pt x="57911" y="38100"/>
                  </a:lnTo>
                  <a:lnTo>
                    <a:pt x="57869" y="19597"/>
                  </a:lnTo>
                  <a:lnTo>
                    <a:pt x="56387" y="12191"/>
                  </a:lnTo>
                  <a:lnTo>
                    <a:pt x="51762" y="7548"/>
                  </a:lnTo>
                  <a:lnTo>
                    <a:pt x="50672" y="6096"/>
                  </a:lnTo>
                  <a:close/>
                </a:path>
                <a:path w="58420" h="82550">
                  <a:moveTo>
                    <a:pt x="57911" y="64008"/>
                  </a:moveTo>
                  <a:lnTo>
                    <a:pt x="51815" y="64008"/>
                  </a:lnTo>
                  <a:lnTo>
                    <a:pt x="51815" y="79248"/>
                  </a:lnTo>
                  <a:lnTo>
                    <a:pt x="57911" y="79248"/>
                  </a:lnTo>
                  <a:lnTo>
                    <a:pt x="57911" y="64008"/>
                  </a:lnTo>
                  <a:close/>
                </a:path>
                <a:path w="58420" h="82550">
                  <a:moveTo>
                    <a:pt x="57911" y="38100"/>
                  </a:moveTo>
                  <a:lnTo>
                    <a:pt x="51815" y="38100"/>
                  </a:lnTo>
                  <a:lnTo>
                    <a:pt x="51815" y="54863"/>
                  </a:lnTo>
                  <a:lnTo>
                    <a:pt x="48767" y="60960"/>
                  </a:lnTo>
                  <a:lnTo>
                    <a:pt x="39624" y="73151"/>
                  </a:lnTo>
                  <a:lnTo>
                    <a:pt x="32003" y="74675"/>
                  </a:lnTo>
                  <a:lnTo>
                    <a:pt x="43687" y="74675"/>
                  </a:lnTo>
                  <a:lnTo>
                    <a:pt x="45719" y="73151"/>
                  </a:lnTo>
                  <a:lnTo>
                    <a:pt x="48767" y="70103"/>
                  </a:lnTo>
                  <a:lnTo>
                    <a:pt x="51815" y="64008"/>
                  </a:lnTo>
                  <a:lnTo>
                    <a:pt x="57911" y="64008"/>
                  </a:lnTo>
                  <a:lnTo>
                    <a:pt x="57911" y="38100"/>
                  </a:lnTo>
                  <a:close/>
                </a:path>
                <a:path w="58420" h="82550">
                  <a:moveTo>
                    <a:pt x="41148" y="0"/>
                  </a:moveTo>
                  <a:lnTo>
                    <a:pt x="24383" y="0"/>
                  </a:lnTo>
                  <a:lnTo>
                    <a:pt x="19811" y="1524"/>
                  </a:lnTo>
                  <a:lnTo>
                    <a:pt x="13715" y="3048"/>
                  </a:lnTo>
                  <a:lnTo>
                    <a:pt x="10667" y="6096"/>
                  </a:lnTo>
                  <a:lnTo>
                    <a:pt x="7619" y="7620"/>
                  </a:lnTo>
                  <a:lnTo>
                    <a:pt x="7619" y="16763"/>
                  </a:lnTo>
                  <a:lnTo>
                    <a:pt x="13573" y="11882"/>
                  </a:lnTo>
                  <a:lnTo>
                    <a:pt x="19811" y="8572"/>
                  </a:lnTo>
                  <a:lnTo>
                    <a:pt x="26050" y="6691"/>
                  </a:lnTo>
                  <a:lnTo>
                    <a:pt x="32003" y="6096"/>
                  </a:lnTo>
                  <a:lnTo>
                    <a:pt x="50672" y="6096"/>
                  </a:lnTo>
                  <a:lnTo>
                    <a:pt x="47243" y="1524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917436" y="5678423"/>
              <a:ext cx="146304" cy="118872"/>
            </a:xfrm>
            <a:prstGeom prst="rect">
              <a:avLst/>
            </a:prstGeom>
          </p:spPr>
        </p:pic>
      </p:grpSp>
      <p:grpSp>
        <p:nvGrpSpPr>
          <p:cNvPr id="149" name="object 149"/>
          <p:cNvGrpSpPr/>
          <p:nvPr/>
        </p:nvGrpSpPr>
        <p:grpSpPr>
          <a:xfrm>
            <a:off x="9247811" y="4392584"/>
            <a:ext cx="615502" cy="114329"/>
            <a:chOff x="7146035" y="5684520"/>
            <a:chExt cx="475615" cy="147955"/>
          </a:xfrm>
        </p:grpSpPr>
        <p:pic>
          <p:nvPicPr>
            <p:cNvPr id="150" name="object 15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146035" y="5715000"/>
              <a:ext cx="74675" cy="82296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240523" y="5715000"/>
              <a:ext cx="111251" cy="117348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7373112" y="5714999"/>
              <a:ext cx="142240" cy="82550"/>
            </a:xfrm>
            <a:custGeom>
              <a:avLst/>
              <a:gdLst/>
              <a:ahLst/>
              <a:cxnLst/>
              <a:rect l="l" t="t" r="r" b="b"/>
              <a:pathLst>
                <a:path w="142240" h="82550">
                  <a:moveTo>
                    <a:pt x="57912" y="38100"/>
                  </a:moveTo>
                  <a:lnTo>
                    <a:pt x="57861" y="19608"/>
                  </a:lnTo>
                  <a:lnTo>
                    <a:pt x="56388" y="12192"/>
                  </a:lnTo>
                  <a:lnTo>
                    <a:pt x="51752" y="7556"/>
                  </a:lnTo>
                  <a:lnTo>
                    <a:pt x="50673" y="6096"/>
                  </a:lnTo>
                  <a:lnTo>
                    <a:pt x="47244" y="1524"/>
                  </a:lnTo>
                  <a:lnTo>
                    <a:pt x="41148" y="0"/>
                  </a:lnTo>
                  <a:lnTo>
                    <a:pt x="24384" y="0"/>
                  </a:lnTo>
                  <a:lnTo>
                    <a:pt x="7620" y="16764"/>
                  </a:lnTo>
                  <a:lnTo>
                    <a:pt x="13347" y="11887"/>
                  </a:lnTo>
                  <a:lnTo>
                    <a:pt x="19240" y="8572"/>
                  </a:lnTo>
                  <a:lnTo>
                    <a:pt x="25400" y="6692"/>
                  </a:lnTo>
                  <a:lnTo>
                    <a:pt x="32004" y="6096"/>
                  </a:lnTo>
                  <a:lnTo>
                    <a:pt x="40233" y="7556"/>
                  </a:lnTo>
                  <a:lnTo>
                    <a:pt x="46482" y="12001"/>
                  </a:lnTo>
                  <a:lnTo>
                    <a:pt x="50431" y="19608"/>
                  </a:lnTo>
                  <a:lnTo>
                    <a:pt x="51816" y="30480"/>
                  </a:lnTo>
                  <a:lnTo>
                    <a:pt x="51816" y="38100"/>
                  </a:lnTo>
                  <a:lnTo>
                    <a:pt x="51816" y="54864"/>
                  </a:lnTo>
                  <a:lnTo>
                    <a:pt x="48768" y="60960"/>
                  </a:lnTo>
                  <a:lnTo>
                    <a:pt x="44196" y="67056"/>
                  </a:lnTo>
                  <a:lnTo>
                    <a:pt x="38100" y="73152"/>
                  </a:lnTo>
                  <a:lnTo>
                    <a:pt x="32004" y="74676"/>
                  </a:lnTo>
                  <a:lnTo>
                    <a:pt x="19812" y="74676"/>
                  </a:lnTo>
                  <a:lnTo>
                    <a:pt x="15240" y="73152"/>
                  </a:lnTo>
                  <a:lnTo>
                    <a:pt x="9144" y="67056"/>
                  </a:lnTo>
                  <a:lnTo>
                    <a:pt x="7620" y="64008"/>
                  </a:lnTo>
                  <a:lnTo>
                    <a:pt x="7620" y="53340"/>
                  </a:lnTo>
                  <a:lnTo>
                    <a:pt x="51816" y="38100"/>
                  </a:lnTo>
                  <a:lnTo>
                    <a:pt x="51816" y="30480"/>
                  </a:lnTo>
                  <a:lnTo>
                    <a:pt x="6845" y="43243"/>
                  </a:lnTo>
                  <a:lnTo>
                    <a:pt x="0" y="59436"/>
                  </a:lnTo>
                  <a:lnTo>
                    <a:pt x="0" y="65532"/>
                  </a:lnTo>
                  <a:lnTo>
                    <a:pt x="1524" y="71628"/>
                  </a:lnTo>
                  <a:lnTo>
                    <a:pt x="6096" y="76200"/>
                  </a:lnTo>
                  <a:lnTo>
                    <a:pt x="10668" y="79248"/>
                  </a:lnTo>
                  <a:lnTo>
                    <a:pt x="16764" y="82296"/>
                  </a:lnTo>
                  <a:lnTo>
                    <a:pt x="30480" y="82296"/>
                  </a:lnTo>
                  <a:lnTo>
                    <a:pt x="35052" y="80772"/>
                  </a:lnTo>
                  <a:lnTo>
                    <a:pt x="39624" y="77724"/>
                  </a:lnTo>
                  <a:lnTo>
                    <a:pt x="42672" y="74676"/>
                  </a:lnTo>
                  <a:lnTo>
                    <a:pt x="44196" y="73152"/>
                  </a:lnTo>
                  <a:lnTo>
                    <a:pt x="48768" y="70104"/>
                  </a:lnTo>
                  <a:lnTo>
                    <a:pt x="50292" y="64008"/>
                  </a:lnTo>
                  <a:lnTo>
                    <a:pt x="51816" y="64008"/>
                  </a:lnTo>
                  <a:lnTo>
                    <a:pt x="51816" y="79248"/>
                  </a:lnTo>
                  <a:lnTo>
                    <a:pt x="57912" y="79248"/>
                  </a:lnTo>
                  <a:lnTo>
                    <a:pt x="57912" y="64008"/>
                  </a:lnTo>
                  <a:lnTo>
                    <a:pt x="57912" y="38100"/>
                  </a:lnTo>
                  <a:close/>
                </a:path>
                <a:path w="142240" h="82550">
                  <a:moveTo>
                    <a:pt x="141732" y="21336"/>
                  </a:moveTo>
                  <a:lnTo>
                    <a:pt x="140208" y="13716"/>
                  </a:lnTo>
                  <a:lnTo>
                    <a:pt x="131064" y="1524"/>
                  </a:lnTo>
                  <a:lnTo>
                    <a:pt x="124968" y="0"/>
                  </a:lnTo>
                  <a:lnTo>
                    <a:pt x="115824" y="0"/>
                  </a:lnTo>
                  <a:lnTo>
                    <a:pt x="107264" y="889"/>
                  </a:lnTo>
                  <a:lnTo>
                    <a:pt x="100012" y="3619"/>
                  </a:lnTo>
                  <a:lnTo>
                    <a:pt x="94170" y="8369"/>
                  </a:lnTo>
                  <a:lnTo>
                    <a:pt x="89916" y="15240"/>
                  </a:lnTo>
                  <a:lnTo>
                    <a:pt x="88392" y="15240"/>
                  </a:lnTo>
                  <a:lnTo>
                    <a:pt x="88392" y="1524"/>
                  </a:lnTo>
                  <a:lnTo>
                    <a:pt x="82296" y="1524"/>
                  </a:lnTo>
                  <a:lnTo>
                    <a:pt x="82296" y="79248"/>
                  </a:lnTo>
                  <a:lnTo>
                    <a:pt x="88392" y="79248"/>
                  </a:lnTo>
                  <a:lnTo>
                    <a:pt x="88392" y="25908"/>
                  </a:lnTo>
                  <a:lnTo>
                    <a:pt x="91440" y="19812"/>
                  </a:lnTo>
                  <a:lnTo>
                    <a:pt x="96012" y="13716"/>
                  </a:lnTo>
                  <a:lnTo>
                    <a:pt x="100584" y="9144"/>
                  </a:lnTo>
                  <a:lnTo>
                    <a:pt x="106680" y="6096"/>
                  </a:lnTo>
                  <a:lnTo>
                    <a:pt x="114300" y="6096"/>
                  </a:lnTo>
                  <a:lnTo>
                    <a:pt x="123418" y="7810"/>
                  </a:lnTo>
                  <a:lnTo>
                    <a:pt x="130111" y="12954"/>
                  </a:lnTo>
                  <a:lnTo>
                    <a:pt x="134226" y="21526"/>
                  </a:lnTo>
                  <a:lnTo>
                    <a:pt x="135636" y="33528"/>
                  </a:lnTo>
                  <a:lnTo>
                    <a:pt x="135636" y="79248"/>
                  </a:lnTo>
                  <a:lnTo>
                    <a:pt x="141732" y="79248"/>
                  </a:lnTo>
                  <a:lnTo>
                    <a:pt x="141732" y="21336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536179" y="5684520"/>
              <a:ext cx="85344" cy="112775"/>
            </a:xfrm>
            <a:prstGeom prst="rect">
              <a:avLst/>
            </a:prstGeom>
          </p:spPr>
        </p:pic>
      </p:grpSp>
      <p:pic>
        <p:nvPicPr>
          <p:cNvPr id="154" name="object 154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871728" y="4590426"/>
            <a:ext cx="1108396" cy="117764"/>
          </a:xfrm>
          <a:prstGeom prst="rect">
            <a:avLst/>
          </a:prstGeom>
        </p:spPr>
      </p:pic>
      <p:grpSp>
        <p:nvGrpSpPr>
          <p:cNvPr id="155" name="object 155"/>
          <p:cNvGrpSpPr/>
          <p:nvPr/>
        </p:nvGrpSpPr>
        <p:grpSpPr>
          <a:xfrm>
            <a:off x="2064930" y="4617512"/>
            <a:ext cx="418278" cy="90776"/>
            <a:chOff x="1595627" y="5975603"/>
            <a:chExt cx="323215" cy="117475"/>
          </a:xfrm>
        </p:grpSpPr>
        <p:sp>
          <p:nvSpPr>
            <p:cNvPr id="156" name="object 156"/>
            <p:cNvSpPr/>
            <p:nvPr/>
          </p:nvSpPr>
          <p:spPr>
            <a:xfrm>
              <a:off x="1595627" y="5978651"/>
              <a:ext cx="60960" cy="79375"/>
            </a:xfrm>
            <a:custGeom>
              <a:avLst/>
              <a:gdLst/>
              <a:ahLst/>
              <a:cxnLst/>
              <a:rect l="l" t="t" r="r" b="b"/>
              <a:pathLst>
                <a:path w="60960" h="79375">
                  <a:moveTo>
                    <a:pt x="7619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1738" y="59959"/>
                  </a:lnTo>
                  <a:lnTo>
                    <a:pt x="7048" y="70866"/>
                  </a:lnTo>
                  <a:lnTo>
                    <a:pt x="16073" y="77200"/>
                  </a:lnTo>
                  <a:lnTo>
                    <a:pt x="28956" y="79248"/>
                  </a:lnTo>
                  <a:lnTo>
                    <a:pt x="36623" y="78366"/>
                  </a:lnTo>
                  <a:lnTo>
                    <a:pt x="43434" y="75628"/>
                  </a:lnTo>
                  <a:lnTo>
                    <a:pt x="46395" y="73151"/>
                  </a:lnTo>
                  <a:lnTo>
                    <a:pt x="21335" y="73151"/>
                  </a:lnTo>
                  <a:lnTo>
                    <a:pt x="16763" y="70103"/>
                  </a:lnTo>
                  <a:lnTo>
                    <a:pt x="12191" y="65532"/>
                  </a:lnTo>
                  <a:lnTo>
                    <a:pt x="9143" y="60960"/>
                  </a:lnTo>
                  <a:lnTo>
                    <a:pt x="7619" y="53339"/>
                  </a:lnTo>
                  <a:lnTo>
                    <a:pt x="7619" y="0"/>
                  </a:lnTo>
                  <a:close/>
                </a:path>
                <a:path w="60960" h="79375">
                  <a:moveTo>
                    <a:pt x="60959" y="64008"/>
                  </a:moveTo>
                  <a:lnTo>
                    <a:pt x="53340" y="64008"/>
                  </a:lnTo>
                  <a:lnTo>
                    <a:pt x="53340" y="77724"/>
                  </a:lnTo>
                  <a:lnTo>
                    <a:pt x="60959" y="77724"/>
                  </a:lnTo>
                  <a:lnTo>
                    <a:pt x="60959" y="64008"/>
                  </a:lnTo>
                  <a:close/>
                </a:path>
                <a:path w="60960" h="79375">
                  <a:moveTo>
                    <a:pt x="60959" y="0"/>
                  </a:moveTo>
                  <a:lnTo>
                    <a:pt x="53340" y="0"/>
                  </a:lnTo>
                  <a:lnTo>
                    <a:pt x="53340" y="51815"/>
                  </a:lnTo>
                  <a:lnTo>
                    <a:pt x="51815" y="59436"/>
                  </a:lnTo>
                  <a:lnTo>
                    <a:pt x="47244" y="65532"/>
                  </a:lnTo>
                  <a:lnTo>
                    <a:pt x="42671" y="70103"/>
                  </a:lnTo>
                  <a:lnTo>
                    <a:pt x="36576" y="73151"/>
                  </a:lnTo>
                  <a:lnTo>
                    <a:pt x="46395" y="73151"/>
                  </a:lnTo>
                  <a:lnTo>
                    <a:pt x="49116" y="70866"/>
                  </a:lnTo>
                  <a:lnTo>
                    <a:pt x="53340" y="64008"/>
                  </a:lnTo>
                  <a:lnTo>
                    <a:pt x="60959" y="64008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680971" y="5975603"/>
              <a:ext cx="156971" cy="117348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1857755" y="5975603"/>
              <a:ext cx="60960" cy="81280"/>
            </a:xfrm>
            <a:custGeom>
              <a:avLst/>
              <a:gdLst/>
              <a:ahLst/>
              <a:cxnLst/>
              <a:rect l="l" t="t" r="r" b="b"/>
              <a:pathLst>
                <a:path w="60960" h="81279">
                  <a:moveTo>
                    <a:pt x="42671" y="0"/>
                  </a:moveTo>
                  <a:lnTo>
                    <a:pt x="33527" y="0"/>
                  </a:lnTo>
                  <a:lnTo>
                    <a:pt x="25193" y="1119"/>
                  </a:lnTo>
                  <a:lnTo>
                    <a:pt x="18288" y="4381"/>
                  </a:lnTo>
                  <a:lnTo>
                    <a:pt x="12525" y="9644"/>
                  </a:lnTo>
                  <a:lnTo>
                    <a:pt x="7619" y="16763"/>
                  </a:lnTo>
                  <a:lnTo>
                    <a:pt x="7619" y="3048"/>
                  </a:lnTo>
                  <a:lnTo>
                    <a:pt x="0" y="3048"/>
                  </a:lnTo>
                  <a:lnTo>
                    <a:pt x="0" y="80772"/>
                  </a:lnTo>
                  <a:lnTo>
                    <a:pt x="7619" y="80772"/>
                  </a:lnTo>
                  <a:lnTo>
                    <a:pt x="7619" y="27432"/>
                  </a:lnTo>
                  <a:lnTo>
                    <a:pt x="9143" y="21336"/>
                  </a:lnTo>
                  <a:lnTo>
                    <a:pt x="13716" y="15240"/>
                  </a:lnTo>
                  <a:lnTo>
                    <a:pt x="19812" y="9144"/>
                  </a:lnTo>
                  <a:lnTo>
                    <a:pt x="25907" y="6096"/>
                  </a:lnTo>
                  <a:lnTo>
                    <a:pt x="33527" y="6096"/>
                  </a:lnTo>
                  <a:lnTo>
                    <a:pt x="42410" y="8048"/>
                  </a:lnTo>
                  <a:lnTo>
                    <a:pt x="48577" y="13715"/>
                  </a:lnTo>
                  <a:lnTo>
                    <a:pt x="52173" y="22812"/>
                  </a:lnTo>
                  <a:lnTo>
                    <a:pt x="53339" y="35051"/>
                  </a:lnTo>
                  <a:lnTo>
                    <a:pt x="53339" y="80772"/>
                  </a:lnTo>
                  <a:lnTo>
                    <a:pt x="60960" y="80772"/>
                  </a:lnTo>
                  <a:lnTo>
                    <a:pt x="60960" y="33528"/>
                  </a:lnTo>
                  <a:lnTo>
                    <a:pt x="60412" y="25860"/>
                  </a:lnTo>
                  <a:lnTo>
                    <a:pt x="58864" y="19050"/>
                  </a:lnTo>
                  <a:lnTo>
                    <a:pt x="56459" y="13382"/>
                  </a:lnTo>
                  <a:lnTo>
                    <a:pt x="48768" y="3048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9" name="object 159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2567850" y="4589249"/>
            <a:ext cx="2364710" cy="118941"/>
          </a:xfrm>
          <a:prstGeom prst="rect">
            <a:avLst/>
          </a:prstGeom>
        </p:spPr>
      </p:pic>
      <p:grpSp>
        <p:nvGrpSpPr>
          <p:cNvPr id="160" name="object 160"/>
          <p:cNvGrpSpPr/>
          <p:nvPr/>
        </p:nvGrpSpPr>
        <p:grpSpPr>
          <a:xfrm>
            <a:off x="5015395" y="4595136"/>
            <a:ext cx="694391" cy="86360"/>
            <a:chOff x="3875532" y="5946647"/>
            <a:chExt cx="536575" cy="111760"/>
          </a:xfrm>
        </p:grpSpPr>
        <p:pic>
          <p:nvPicPr>
            <p:cNvPr id="161" name="object 161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875532" y="5946647"/>
              <a:ext cx="422147" cy="111251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4317492" y="5975603"/>
              <a:ext cx="94615" cy="82550"/>
            </a:xfrm>
            <a:custGeom>
              <a:avLst/>
              <a:gdLst/>
              <a:ahLst/>
              <a:cxnLst/>
              <a:rect l="l" t="t" r="r" b="b"/>
              <a:pathLst>
                <a:path w="94614" h="82550">
                  <a:moveTo>
                    <a:pt x="59436" y="22860"/>
                  </a:moveTo>
                  <a:lnTo>
                    <a:pt x="57912" y="13716"/>
                  </a:lnTo>
                  <a:lnTo>
                    <a:pt x="53340" y="9144"/>
                  </a:lnTo>
                  <a:lnTo>
                    <a:pt x="48768" y="3048"/>
                  </a:lnTo>
                  <a:lnTo>
                    <a:pt x="42672" y="0"/>
                  </a:lnTo>
                  <a:lnTo>
                    <a:pt x="33528" y="0"/>
                  </a:lnTo>
                  <a:lnTo>
                    <a:pt x="24968" y="1130"/>
                  </a:lnTo>
                  <a:lnTo>
                    <a:pt x="17716" y="4381"/>
                  </a:lnTo>
                  <a:lnTo>
                    <a:pt x="11874" y="9652"/>
                  </a:lnTo>
                  <a:lnTo>
                    <a:pt x="7620" y="16764"/>
                  </a:lnTo>
                  <a:lnTo>
                    <a:pt x="7620" y="3048"/>
                  </a:lnTo>
                  <a:lnTo>
                    <a:pt x="0" y="3048"/>
                  </a:lnTo>
                  <a:lnTo>
                    <a:pt x="0" y="80772"/>
                  </a:lnTo>
                  <a:lnTo>
                    <a:pt x="7620" y="80772"/>
                  </a:lnTo>
                  <a:lnTo>
                    <a:pt x="7620" y="27432"/>
                  </a:lnTo>
                  <a:lnTo>
                    <a:pt x="9144" y="21336"/>
                  </a:lnTo>
                  <a:lnTo>
                    <a:pt x="13716" y="15240"/>
                  </a:lnTo>
                  <a:lnTo>
                    <a:pt x="19812" y="9144"/>
                  </a:lnTo>
                  <a:lnTo>
                    <a:pt x="25908" y="6096"/>
                  </a:lnTo>
                  <a:lnTo>
                    <a:pt x="33528" y="6096"/>
                  </a:lnTo>
                  <a:lnTo>
                    <a:pt x="41757" y="8051"/>
                  </a:lnTo>
                  <a:lnTo>
                    <a:pt x="48006" y="13716"/>
                  </a:lnTo>
                  <a:lnTo>
                    <a:pt x="51955" y="22821"/>
                  </a:lnTo>
                  <a:lnTo>
                    <a:pt x="53340" y="35052"/>
                  </a:lnTo>
                  <a:lnTo>
                    <a:pt x="53340" y="80772"/>
                  </a:lnTo>
                  <a:lnTo>
                    <a:pt x="59436" y="80772"/>
                  </a:lnTo>
                  <a:lnTo>
                    <a:pt x="59436" y="22860"/>
                  </a:lnTo>
                  <a:close/>
                </a:path>
                <a:path w="94614" h="82550">
                  <a:moveTo>
                    <a:pt x="94488" y="73152"/>
                  </a:moveTo>
                  <a:lnTo>
                    <a:pt x="91440" y="70104"/>
                  </a:lnTo>
                  <a:lnTo>
                    <a:pt x="85344" y="70104"/>
                  </a:lnTo>
                  <a:lnTo>
                    <a:pt x="83820" y="71628"/>
                  </a:lnTo>
                  <a:lnTo>
                    <a:pt x="83820" y="73152"/>
                  </a:lnTo>
                  <a:lnTo>
                    <a:pt x="82296" y="74676"/>
                  </a:lnTo>
                  <a:lnTo>
                    <a:pt x="82296" y="77724"/>
                  </a:lnTo>
                  <a:lnTo>
                    <a:pt x="83820" y="79248"/>
                  </a:lnTo>
                  <a:lnTo>
                    <a:pt x="83820" y="80772"/>
                  </a:lnTo>
                  <a:lnTo>
                    <a:pt x="85344" y="80772"/>
                  </a:lnTo>
                  <a:lnTo>
                    <a:pt x="86868" y="82296"/>
                  </a:lnTo>
                  <a:lnTo>
                    <a:pt x="88392" y="82296"/>
                  </a:lnTo>
                  <a:lnTo>
                    <a:pt x="89916" y="82296"/>
                  </a:lnTo>
                  <a:lnTo>
                    <a:pt x="91440" y="80772"/>
                  </a:lnTo>
                  <a:lnTo>
                    <a:pt x="92964" y="80772"/>
                  </a:lnTo>
                  <a:lnTo>
                    <a:pt x="94488" y="79248"/>
                  </a:lnTo>
                  <a:lnTo>
                    <a:pt x="94488" y="73152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3" name="object 163"/>
          <p:cNvSpPr/>
          <p:nvPr/>
        </p:nvSpPr>
        <p:spPr>
          <a:xfrm>
            <a:off x="595616" y="4881302"/>
            <a:ext cx="134768" cy="43671"/>
          </a:xfrm>
          <a:custGeom>
            <a:avLst/>
            <a:gdLst/>
            <a:ahLst/>
            <a:cxnLst/>
            <a:rect l="l" t="t" r="r" b="b"/>
            <a:pathLst>
              <a:path w="104140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3631" y="28956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4" name="object 164"/>
          <p:cNvGrpSpPr/>
          <p:nvPr/>
        </p:nvGrpSpPr>
        <p:grpSpPr>
          <a:xfrm>
            <a:off x="865812" y="4853039"/>
            <a:ext cx="3227070" cy="119236"/>
            <a:chOff x="669036" y="6280403"/>
            <a:chExt cx="2493645" cy="154305"/>
          </a:xfrm>
        </p:grpSpPr>
        <p:pic>
          <p:nvPicPr>
            <p:cNvPr id="165" name="object 16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69036" y="6280403"/>
              <a:ext cx="2458212" cy="153924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3150108" y="638708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143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9143"/>
                  </a:lnTo>
                  <a:lnTo>
                    <a:pt x="1524" y="10667"/>
                  </a:lnTo>
                  <a:lnTo>
                    <a:pt x="3048" y="10667"/>
                  </a:lnTo>
                  <a:lnTo>
                    <a:pt x="4572" y="12191"/>
                  </a:lnTo>
                  <a:lnTo>
                    <a:pt x="6096" y="12191"/>
                  </a:lnTo>
                  <a:lnTo>
                    <a:pt x="7619" y="12191"/>
                  </a:lnTo>
                  <a:lnTo>
                    <a:pt x="9143" y="10667"/>
                  </a:lnTo>
                  <a:lnTo>
                    <a:pt x="10668" y="10667"/>
                  </a:lnTo>
                  <a:lnTo>
                    <a:pt x="12192" y="9143"/>
                  </a:lnTo>
                  <a:lnTo>
                    <a:pt x="12192" y="3048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7" name="object 167"/>
          <p:cNvGrpSpPr/>
          <p:nvPr/>
        </p:nvGrpSpPr>
        <p:grpSpPr>
          <a:xfrm>
            <a:off x="4175221" y="4854218"/>
            <a:ext cx="475802" cy="90776"/>
            <a:chOff x="3226307" y="6281928"/>
            <a:chExt cx="367665" cy="117475"/>
          </a:xfrm>
        </p:grpSpPr>
        <p:pic>
          <p:nvPicPr>
            <p:cNvPr id="168" name="object 16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226307" y="6281928"/>
              <a:ext cx="301752" cy="117348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3547871" y="6316980"/>
              <a:ext cx="45720" cy="82550"/>
            </a:xfrm>
            <a:custGeom>
              <a:avLst/>
              <a:gdLst/>
              <a:ahLst/>
              <a:cxnLst/>
              <a:rect l="l" t="t" r="r" b="b"/>
              <a:pathLst>
                <a:path w="45720" h="82550">
                  <a:moveTo>
                    <a:pt x="33527" y="0"/>
                  </a:moveTo>
                  <a:lnTo>
                    <a:pt x="18287" y="0"/>
                  </a:lnTo>
                  <a:lnTo>
                    <a:pt x="13715" y="3048"/>
                  </a:lnTo>
                  <a:lnTo>
                    <a:pt x="7619" y="6096"/>
                  </a:lnTo>
                  <a:lnTo>
                    <a:pt x="3048" y="10668"/>
                  </a:lnTo>
                  <a:lnTo>
                    <a:pt x="1524" y="15240"/>
                  </a:lnTo>
                  <a:lnTo>
                    <a:pt x="1524" y="27432"/>
                  </a:lnTo>
                  <a:lnTo>
                    <a:pt x="21336" y="44196"/>
                  </a:lnTo>
                  <a:lnTo>
                    <a:pt x="27431" y="47244"/>
                  </a:lnTo>
                  <a:lnTo>
                    <a:pt x="32003" y="50292"/>
                  </a:lnTo>
                  <a:lnTo>
                    <a:pt x="35051" y="51816"/>
                  </a:lnTo>
                  <a:lnTo>
                    <a:pt x="38100" y="57912"/>
                  </a:lnTo>
                  <a:lnTo>
                    <a:pt x="38100" y="71628"/>
                  </a:lnTo>
                  <a:lnTo>
                    <a:pt x="32003" y="76200"/>
                  </a:lnTo>
                  <a:lnTo>
                    <a:pt x="13715" y="76200"/>
                  </a:lnTo>
                  <a:lnTo>
                    <a:pt x="10667" y="74675"/>
                  </a:lnTo>
                  <a:lnTo>
                    <a:pt x="6095" y="73152"/>
                  </a:lnTo>
                  <a:lnTo>
                    <a:pt x="3048" y="71628"/>
                  </a:lnTo>
                  <a:lnTo>
                    <a:pt x="0" y="68580"/>
                  </a:lnTo>
                  <a:lnTo>
                    <a:pt x="0" y="77724"/>
                  </a:lnTo>
                  <a:lnTo>
                    <a:pt x="6095" y="80772"/>
                  </a:lnTo>
                  <a:lnTo>
                    <a:pt x="12191" y="82296"/>
                  </a:lnTo>
                  <a:lnTo>
                    <a:pt x="27431" y="82296"/>
                  </a:lnTo>
                  <a:lnTo>
                    <a:pt x="33527" y="80772"/>
                  </a:lnTo>
                  <a:lnTo>
                    <a:pt x="38100" y="76200"/>
                  </a:lnTo>
                  <a:lnTo>
                    <a:pt x="44195" y="73152"/>
                  </a:lnTo>
                  <a:lnTo>
                    <a:pt x="45719" y="67056"/>
                  </a:lnTo>
                  <a:lnTo>
                    <a:pt x="45719" y="56387"/>
                  </a:lnTo>
                  <a:lnTo>
                    <a:pt x="44195" y="51816"/>
                  </a:lnTo>
                  <a:lnTo>
                    <a:pt x="38100" y="45720"/>
                  </a:lnTo>
                  <a:lnTo>
                    <a:pt x="32003" y="42672"/>
                  </a:lnTo>
                  <a:lnTo>
                    <a:pt x="24383" y="38100"/>
                  </a:lnTo>
                  <a:lnTo>
                    <a:pt x="18287" y="35052"/>
                  </a:lnTo>
                  <a:lnTo>
                    <a:pt x="13715" y="32004"/>
                  </a:lnTo>
                  <a:lnTo>
                    <a:pt x="10667" y="30480"/>
                  </a:lnTo>
                  <a:lnTo>
                    <a:pt x="7619" y="24384"/>
                  </a:lnTo>
                  <a:lnTo>
                    <a:pt x="7619" y="16764"/>
                  </a:lnTo>
                  <a:lnTo>
                    <a:pt x="9143" y="13716"/>
                  </a:lnTo>
                  <a:lnTo>
                    <a:pt x="13715" y="10668"/>
                  </a:lnTo>
                  <a:lnTo>
                    <a:pt x="16763" y="7620"/>
                  </a:lnTo>
                  <a:lnTo>
                    <a:pt x="32003" y="7620"/>
                  </a:lnTo>
                  <a:lnTo>
                    <a:pt x="38100" y="9144"/>
                  </a:lnTo>
                  <a:lnTo>
                    <a:pt x="44195" y="12192"/>
                  </a:lnTo>
                  <a:lnTo>
                    <a:pt x="44195" y="4572"/>
                  </a:lnTo>
                  <a:lnTo>
                    <a:pt x="38100" y="1524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0" name="object 170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4733365" y="4853039"/>
            <a:ext cx="2999770" cy="118941"/>
          </a:xfrm>
          <a:prstGeom prst="rect">
            <a:avLst/>
          </a:prstGeom>
        </p:spPr>
      </p:pic>
      <p:sp>
        <p:nvSpPr>
          <p:cNvPr id="171" name="object 171"/>
          <p:cNvSpPr/>
          <p:nvPr/>
        </p:nvSpPr>
        <p:spPr>
          <a:xfrm>
            <a:off x="595616" y="5146271"/>
            <a:ext cx="134768" cy="43671"/>
          </a:xfrm>
          <a:custGeom>
            <a:avLst/>
            <a:gdLst/>
            <a:ahLst/>
            <a:cxnLst/>
            <a:rect l="l" t="t" r="r" b="b"/>
            <a:pathLst>
              <a:path w="104140" h="56515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3631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2" name="object 172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865812" y="5118008"/>
            <a:ext cx="3806413" cy="118941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4755059" y="5118007"/>
            <a:ext cx="1425926" cy="91856"/>
          </a:xfrm>
          <a:prstGeom prst="rect">
            <a:avLst/>
          </a:prstGeom>
        </p:spPr>
      </p:pic>
      <p:sp>
        <p:nvSpPr>
          <p:cNvPr id="174" name="object 174"/>
          <p:cNvSpPr/>
          <p:nvPr/>
        </p:nvSpPr>
        <p:spPr>
          <a:xfrm>
            <a:off x="6265792" y="5123895"/>
            <a:ext cx="122443" cy="84888"/>
          </a:xfrm>
          <a:custGeom>
            <a:avLst/>
            <a:gdLst/>
            <a:ahLst/>
            <a:cxnLst/>
            <a:rect l="l" t="t" r="r" b="b"/>
            <a:pathLst>
              <a:path w="94614" h="109854">
                <a:moveTo>
                  <a:pt x="9144" y="30480"/>
                </a:moveTo>
                <a:lnTo>
                  <a:pt x="1524" y="30480"/>
                </a:lnTo>
                <a:lnTo>
                  <a:pt x="1524" y="109728"/>
                </a:lnTo>
                <a:lnTo>
                  <a:pt x="9144" y="109728"/>
                </a:lnTo>
                <a:lnTo>
                  <a:pt x="9144" y="30480"/>
                </a:lnTo>
                <a:close/>
              </a:path>
              <a:path w="94614" h="109854">
                <a:moveTo>
                  <a:pt x="10668" y="1524"/>
                </a:moveTo>
                <a:lnTo>
                  <a:pt x="9144" y="1524"/>
                </a:lnTo>
                <a:lnTo>
                  <a:pt x="7620" y="0"/>
                </a:lnTo>
                <a:lnTo>
                  <a:pt x="3048" y="0"/>
                </a:lnTo>
                <a:lnTo>
                  <a:pt x="1524" y="1524"/>
                </a:lnTo>
                <a:lnTo>
                  <a:pt x="0" y="1524"/>
                </a:lnTo>
                <a:lnTo>
                  <a:pt x="0" y="7620"/>
                </a:lnTo>
                <a:lnTo>
                  <a:pt x="3048" y="10668"/>
                </a:lnTo>
                <a:lnTo>
                  <a:pt x="7620" y="10668"/>
                </a:lnTo>
                <a:lnTo>
                  <a:pt x="10668" y="7620"/>
                </a:lnTo>
                <a:lnTo>
                  <a:pt x="10668" y="1524"/>
                </a:lnTo>
                <a:close/>
              </a:path>
              <a:path w="94614" h="109854">
                <a:moveTo>
                  <a:pt x="94488" y="60960"/>
                </a:moveTo>
                <a:lnTo>
                  <a:pt x="76200" y="28956"/>
                </a:lnTo>
                <a:lnTo>
                  <a:pt x="68580" y="28956"/>
                </a:lnTo>
                <a:lnTo>
                  <a:pt x="60007" y="29845"/>
                </a:lnTo>
                <a:lnTo>
                  <a:pt x="52578" y="32575"/>
                </a:lnTo>
                <a:lnTo>
                  <a:pt x="46291" y="37325"/>
                </a:lnTo>
                <a:lnTo>
                  <a:pt x="41148" y="44196"/>
                </a:lnTo>
                <a:lnTo>
                  <a:pt x="41148" y="30480"/>
                </a:lnTo>
                <a:lnTo>
                  <a:pt x="33528" y="30480"/>
                </a:lnTo>
                <a:lnTo>
                  <a:pt x="33528" y="109728"/>
                </a:lnTo>
                <a:lnTo>
                  <a:pt x="41148" y="109728"/>
                </a:lnTo>
                <a:lnTo>
                  <a:pt x="41148" y="56388"/>
                </a:lnTo>
                <a:lnTo>
                  <a:pt x="42672" y="48768"/>
                </a:lnTo>
                <a:lnTo>
                  <a:pt x="48768" y="44196"/>
                </a:lnTo>
                <a:lnTo>
                  <a:pt x="53340" y="38100"/>
                </a:lnTo>
                <a:lnTo>
                  <a:pt x="59436" y="35052"/>
                </a:lnTo>
                <a:lnTo>
                  <a:pt x="67056" y="35052"/>
                </a:lnTo>
                <a:lnTo>
                  <a:pt x="75933" y="36791"/>
                </a:lnTo>
                <a:lnTo>
                  <a:pt x="82105" y="42100"/>
                </a:lnTo>
                <a:lnTo>
                  <a:pt x="85699" y="51130"/>
                </a:lnTo>
                <a:lnTo>
                  <a:pt x="86868" y="64008"/>
                </a:lnTo>
                <a:lnTo>
                  <a:pt x="86868" y="109728"/>
                </a:lnTo>
                <a:lnTo>
                  <a:pt x="94488" y="109728"/>
                </a:lnTo>
                <a:lnTo>
                  <a:pt x="94488" y="6096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5" name="object 175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6459071" y="5118007"/>
            <a:ext cx="260334" cy="91856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6802239" y="5118008"/>
            <a:ext cx="2228626" cy="1189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13145" y="3229079"/>
            <a:ext cx="8360305" cy="212798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4260" y="2681477"/>
            <a:ext cx="1311535" cy="11894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948491" y="2673234"/>
            <a:ext cx="911171" cy="1271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593335" y="2685011"/>
            <a:ext cx="1163618" cy="10598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841762" y="2690899"/>
            <a:ext cx="656753" cy="130717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842144" y="2925248"/>
            <a:ext cx="136413" cy="42689"/>
          </a:xfrm>
          <a:custGeom>
            <a:avLst/>
            <a:gdLst/>
            <a:ahLst/>
            <a:cxnLst/>
            <a:rect l="l" t="t" r="r" b="b"/>
            <a:pathLst>
              <a:path w="105409" h="55245">
                <a:moveTo>
                  <a:pt x="76200" y="0"/>
                </a:moveTo>
                <a:lnTo>
                  <a:pt x="0" y="0"/>
                </a:lnTo>
                <a:lnTo>
                  <a:pt x="0" y="54863"/>
                </a:lnTo>
                <a:lnTo>
                  <a:pt x="76200" y="54863"/>
                </a:lnTo>
                <a:lnTo>
                  <a:pt x="105156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119242" y="2896985"/>
            <a:ext cx="3336365" cy="119236"/>
            <a:chOff x="864869" y="3749039"/>
            <a:chExt cx="2578100" cy="154305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4869" y="3749039"/>
              <a:ext cx="516635" cy="12115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00555" y="3749039"/>
              <a:ext cx="2042159" cy="153924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540084" y="2895807"/>
            <a:ext cx="4729420" cy="120119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118257" y="3031236"/>
            <a:ext cx="617967" cy="92248"/>
            <a:chOff x="864108" y="3922776"/>
            <a:chExt cx="477520" cy="119380"/>
          </a:xfrm>
        </p:grpSpPr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4108" y="3922776"/>
              <a:ext cx="315467" cy="1188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99388" y="3939540"/>
              <a:ext cx="141731" cy="102108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>
          <a:xfrm>
            <a:off x="842144" y="3257342"/>
            <a:ext cx="136413" cy="42689"/>
          </a:xfrm>
          <a:custGeom>
            <a:avLst/>
            <a:gdLst/>
            <a:ahLst/>
            <a:cxnLst/>
            <a:rect l="l" t="t" r="r" b="b"/>
            <a:pathLst>
              <a:path w="105409" h="55245">
                <a:moveTo>
                  <a:pt x="76200" y="0"/>
                </a:moveTo>
                <a:lnTo>
                  <a:pt x="0" y="0"/>
                </a:lnTo>
                <a:lnTo>
                  <a:pt x="0" y="54863"/>
                </a:lnTo>
                <a:lnTo>
                  <a:pt x="76200" y="54863"/>
                </a:lnTo>
                <a:lnTo>
                  <a:pt x="105156" y="27431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1126145" y="3229079"/>
            <a:ext cx="907228" cy="119236"/>
            <a:chOff x="870203" y="4178808"/>
            <a:chExt cx="701040" cy="154305"/>
          </a:xfrm>
        </p:grpSpPr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0203" y="4184904"/>
              <a:ext cx="163068" cy="1127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53083" y="4215384"/>
              <a:ext cx="147828" cy="11582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20723" y="4178808"/>
              <a:ext cx="146303" cy="11887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389887" y="4184904"/>
              <a:ext cx="12700" cy="109855"/>
            </a:xfrm>
            <a:custGeom>
              <a:avLst/>
              <a:gdLst/>
              <a:ahLst/>
              <a:cxnLst/>
              <a:rect l="l" t="t" r="r" b="b"/>
              <a:pathLst>
                <a:path w="12700" h="109854">
                  <a:moveTo>
                    <a:pt x="10668" y="1524"/>
                  </a:moveTo>
                  <a:lnTo>
                    <a:pt x="1524" y="1524"/>
                  </a:lnTo>
                  <a:lnTo>
                    <a:pt x="1524" y="3048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4" y="9144"/>
                  </a:lnTo>
                  <a:lnTo>
                    <a:pt x="1524" y="10668"/>
                  </a:lnTo>
                  <a:lnTo>
                    <a:pt x="3048" y="12192"/>
                  </a:lnTo>
                  <a:lnTo>
                    <a:pt x="9143" y="12192"/>
                  </a:lnTo>
                  <a:lnTo>
                    <a:pt x="12192" y="9144"/>
                  </a:lnTo>
                  <a:lnTo>
                    <a:pt x="12192" y="3048"/>
                  </a:lnTo>
                  <a:lnTo>
                    <a:pt x="10668" y="1524"/>
                  </a:lnTo>
                  <a:close/>
                </a:path>
                <a:path w="12700" h="109854">
                  <a:moveTo>
                    <a:pt x="7620" y="0"/>
                  </a:moveTo>
                  <a:lnTo>
                    <a:pt x="4571" y="0"/>
                  </a:lnTo>
                  <a:lnTo>
                    <a:pt x="3048" y="1524"/>
                  </a:lnTo>
                  <a:lnTo>
                    <a:pt x="9143" y="1524"/>
                  </a:lnTo>
                  <a:lnTo>
                    <a:pt x="7620" y="0"/>
                  </a:lnTo>
                  <a:close/>
                </a:path>
                <a:path w="12700" h="109854">
                  <a:moveTo>
                    <a:pt x="9143" y="32004"/>
                  </a:moveTo>
                  <a:lnTo>
                    <a:pt x="3048" y="32004"/>
                  </a:lnTo>
                  <a:lnTo>
                    <a:pt x="3048" y="109728"/>
                  </a:lnTo>
                  <a:lnTo>
                    <a:pt x="9143" y="109728"/>
                  </a:lnTo>
                  <a:lnTo>
                    <a:pt x="9143" y="3200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24939" y="4215384"/>
              <a:ext cx="146303" cy="117348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120153" y="3229079"/>
            <a:ext cx="4035193" cy="117764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1173480" y="3425744"/>
            <a:ext cx="726440" cy="92248"/>
            <a:chOff x="906780" y="4433315"/>
            <a:chExt cx="561340" cy="119380"/>
          </a:xfrm>
        </p:grpSpPr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780" y="4433315"/>
              <a:ext cx="160019" cy="11887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1184" y="4439411"/>
              <a:ext cx="231647" cy="11277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42644" y="4469891"/>
              <a:ext cx="124968" cy="82296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1970262" y="3454007"/>
            <a:ext cx="276113" cy="63789"/>
            <a:chOff x="1522475" y="4469891"/>
            <a:chExt cx="213360" cy="82550"/>
          </a:xfrm>
        </p:grpSpPr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22475" y="4469891"/>
              <a:ext cx="129540" cy="8229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674875" y="4469891"/>
              <a:ext cx="60960" cy="79375"/>
            </a:xfrm>
            <a:custGeom>
              <a:avLst/>
              <a:gdLst/>
              <a:ahLst/>
              <a:cxnLst/>
              <a:rect l="l" t="t" r="r" b="b"/>
              <a:pathLst>
                <a:path w="60960" h="79375">
                  <a:moveTo>
                    <a:pt x="42672" y="0"/>
                  </a:moveTo>
                  <a:lnTo>
                    <a:pt x="35051" y="0"/>
                  </a:lnTo>
                  <a:lnTo>
                    <a:pt x="26479" y="881"/>
                  </a:lnTo>
                  <a:lnTo>
                    <a:pt x="19050" y="3619"/>
                  </a:lnTo>
                  <a:lnTo>
                    <a:pt x="12763" y="8358"/>
                  </a:lnTo>
                  <a:lnTo>
                    <a:pt x="7619" y="15240"/>
                  </a:lnTo>
                  <a:lnTo>
                    <a:pt x="7619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7619" y="79248"/>
                  </a:lnTo>
                  <a:lnTo>
                    <a:pt x="7619" y="25908"/>
                  </a:lnTo>
                  <a:lnTo>
                    <a:pt x="9143" y="19812"/>
                  </a:lnTo>
                  <a:lnTo>
                    <a:pt x="19812" y="9144"/>
                  </a:lnTo>
                  <a:lnTo>
                    <a:pt x="25907" y="6096"/>
                  </a:lnTo>
                  <a:lnTo>
                    <a:pt x="33528" y="6096"/>
                  </a:lnTo>
                  <a:lnTo>
                    <a:pt x="42410" y="7810"/>
                  </a:lnTo>
                  <a:lnTo>
                    <a:pt x="48577" y="12954"/>
                  </a:lnTo>
                  <a:lnTo>
                    <a:pt x="52173" y="21526"/>
                  </a:lnTo>
                  <a:lnTo>
                    <a:pt x="53340" y="33528"/>
                  </a:lnTo>
                  <a:lnTo>
                    <a:pt x="53340" y="79248"/>
                  </a:lnTo>
                  <a:lnTo>
                    <a:pt x="60960" y="79248"/>
                  </a:lnTo>
                  <a:lnTo>
                    <a:pt x="60960" y="32004"/>
                  </a:lnTo>
                  <a:lnTo>
                    <a:pt x="60412" y="24550"/>
                  </a:lnTo>
                  <a:lnTo>
                    <a:pt x="58864" y="18097"/>
                  </a:lnTo>
                  <a:lnTo>
                    <a:pt x="56459" y="12501"/>
                  </a:lnTo>
                  <a:lnTo>
                    <a:pt x="53340" y="7620"/>
                  </a:lnTo>
                  <a:lnTo>
                    <a:pt x="48768" y="3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333155" y="3425743"/>
            <a:ext cx="1236590" cy="117764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3656524" y="3430454"/>
            <a:ext cx="302408" cy="87341"/>
            <a:chOff x="2825495" y="4439411"/>
            <a:chExt cx="233679" cy="113030"/>
          </a:xfrm>
        </p:grpSpPr>
        <p:sp>
          <p:nvSpPr>
            <p:cNvPr id="45" name="object 45"/>
            <p:cNvSpPr/>
            <p:nvPr/>
          </p:nvSpPr>
          <p:spPr>
            <a:xfrm>
              <a:off x="2825495" y="4439411"/>
              <a:ext cx="12700" cy="109855"/>
            </a:xfrm>
            <a:custGeom>
              <a:avLst/>
              <a:gdLst/>
              <a:ahLst/>
              <a:cxnLst/>
              <a:rect l="l" t="t" r="r" b="b"/>
              <a:pathLst>
                <a:path w="12700" h="109854">
                  <a:moveTo>
                    <a:pt x="7620" y="0"/>
                  </a:moveTo>
                  <a:lnTo>
                    <a:pt x="4572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9143"/>
                  </a:lnTo>
                  <a:lnTo>
                    <a:pt x="3048" y="12191"/>
                  </a:lnTo>
                  <a:lnTo>
                    <a:pt x="9143" y="12191"/>
                  </a:lnTo>
                  <a:lnTo>
                    <a:pt x="9143" y="10667"/>
                  </a:lnTo>
                  <a:lnTo>
                    <a:pt x="12192" y="7620"/>
                  </a:lnTo>
                  <a:lnTo>
                    <a:pt x="12192" y="4572"/>
                  </a:lnTo>
                  <a:lnTo>
                    <a:pt x="7620" y="0"/>
                  </a:lnTo>
                  <a:close/>
                </a:path>
                <a:path w="12700" h="109854">
                  <a:moveTo>
                    <a:pt x="9143" y="32003"/>
                  </a:moveTo>
                  <a:lnTo>
                    <a:pt x="1524" y="32003"/>
                  </a:lnTo>
                  <a:lnTo>
                    <a:pt x="1524" y="109727"/>
                  </a:lnTo>
                  <a:lnTo>
                    <a:pt x="9143" y="109727"/>
                  </a:lnTo>
                  <a:lnTo>
                    <a:pt x="9143" y="32003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860547" y="4448555"/>
              <a:ext cx="198119" cy="103632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4078583" y="3430454"/>
            <a:ext cx="903941" cy="113348"/>
            <a:chOff x="3151632" y="4439411"/>
            <a:chExt cx="698500" cy="146685"/>
          </a:xfrm>
        </p:grpSpPr>
        <p:pic>
          <p:nvPicPr>
            <p:cNvPr id="48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66872" y="4439411"/>
              <a:ext cx="466343" cy="14630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653028" y="4469891"/>
              <a:ext cx="59690" cy="79375"/>
            </a:xfrm>
            <a:custGeom>
              <a:avLst/>
              <a:gdLst/>
              <a:ahLst/>
              <a:cxnLst/>
              <a:rect l="l" t="t" r="r" b="b"/>
              <a:pathLst>
                <a:path w="59689" h="79375">
                  <a:moveTo>
                    <a:pt x="42672" y="0"/>
                  </a:moveTo>
                  <a:lnTo>
                    <a:pt x="33527" y="0"/>
                  </a:lnTo>
                  <a:lnTo>
                    <a:pt x="24979" y="881"/>
                  </a:lnTo>
                  <a:lnTo>
                    <a:pt x="17716" y="3619"/>
                  </a:lnTo>
                  <a:lnTo>
                    <a:pt x="11882" y="8358"/>
                  </a:lnTo>
                  <a:lnTo>
                    <a:pt x="7620" y="15240"/>
                  </a:lnTo>
                  <a:lnTo>
                    <a:pt x="6096" y="15240"/>
                  </a:lnTo>
                  <a:lnTo>
                    <a:pt x="6096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6096" y="79248"/>
                  </a:lnTo>
                  <a:lnTo>
                    <a:pt x="6096" y="25908"/>
                  </a:lnTo>
                  <a:lnTo>
                    <a:pt x="9144" y="19812"/>
                  </a:lnTo>
                  <a:lnTo>
                    <a:pt x="13716" y="13716"/>
                  </a:lnTo>
                  <a:lnTo>
                    <a:pt x="18287" y="9144"/>
                  </a:lnTo>
                  <a:lnTo>
                    <a:pt x="24384" y="6096"/>
                  </a:lnTo>
                  <a:lnTo>
                    <a:pt x="32004" y="6096"/>
                  </a:lnTo>
                  <a:lnTo>
                    <a:pt x="41124" y="7810"/>
                  </a:lnTo>
                  <a:lnTo>
                    <a:pt x="47815" y="12954"/>
                  </a:lnTo>
                  <a:lnTo>
                    <a:pt x="51935" y="21526"/>
                  </a:lnTo>
                  <a:lnTo>
                    <a:pt x="53339" y="33528"/>
                  </a:lnTo>
                  <a:lnTo>
                    <a:pt x="53339" y="79248"/>
                  </a:lnTo>
                  <a:lnTo>
                    <a:pt x="59436" y="79248"/>
                  </a:lnTo>
                  <a:lnTo>
                    <a:pt x="59436" y="21336"/>
                  </a:lnTo>
                  <a:lnTo>
                    <a:pt x="57912" y="13716"/>
                  </a:lnTo>
                  <a:lnTo>
                    <a:pt x="53339" y="7620"/>
                  </a:lnTo>
                  <a:lnTo>
                    <a:pt x="48768" y="3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735324" y="4439411"/>
              <a:ext cx="85343" cy="11277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151632" y="4561331"/>
              <a:ext cx="673735" cy="9525"/>
            </a:xfrm>
            <a:custGeom>
              <a:avLst/>
              <a:gdLst/>
              <a:ahLst/>
              <a:cxnLst/>
              <a:rect l="l" t="t" r="r" b="b"/>
              <a:pathLst>
                <a:path w="673735" h="9525">
                  <a:moveTo>
                    <a:pt x="673607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673607" y="9143"/>
                  </a:lnTo>
                  <a:lnTo>
                    <a:pt x="67360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29812" y="4532375"/>
              <a:ext cx="20320" cy="36830"/>
            </a:xfrm>
            <a:custGeom>
              <a:avLst/>
              <a:gdLst/>
              <a:ahLst/>
              <a:cxnLst/>
              <a:rect l="l" t="t" r="r" b="b"/>
              <a:pathLst>
                <a:path w="20320" h="36829">
                  <a:moveTo>
                    <a:pt x="19812" y="0"/>
                  </a:moveTo>
                  <a:lnTo>
                    <a:pt x="12191" y="0"/>
                  </a:lnTo>
                  <a:lnTo>
                    <a:pt x="0" y="36575"/>
                  </a:lnTo>
                  <a:lnTo>
                    <a:pt x="6096" y="36575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5048922" y="3430454"/>
            <a:ext cx="936812" cy="113348"/>
            <a:chOff x="3901440" y="4439411"/>
            <a:chExt cx="723900" cy="146685"/>
          </a:xfrm>
        </p:grpSpPr>
        <p:pic>
          <p:nvPicPr>
            <p:cNvPr id="54" name="object 5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916680" y="4439411"/>
              <a:ext cx="323088" cy="14630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259580" y="4448555"/>
              <a:ext cx="172212" cy="10363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451604" y="4469891"/>
              <a:ext cx="60960" cy="79375"/>
            </a:xfrm>
            <a:custGeom>
              <a:avLst/>
              <a:gdLst/>
              <a:ahLst/>
              <a:cxnLst/>
              <a:rect l="l" t="t" r="r" b="b"/>
              <a:pathLst>
                <a:path w="60960" h="79375">
                  <a:moveTo>
                    <a:pt x="42672" y="0"/>
                  </a:moveTo>
                  <a:lnTo>
                    <a:pt x="35051" y="0"/>
                  </a:lnTo>
                  <a:lnTo>
                    <a:pt x="26479" y="881"/>
                  </a:lnTo>
                  <a:lnTo>
                    <a:pt x="19050" y="3619"/>
                  </a:lnTo>
                  <a:lnTo>
                    <a:pt x="12763" y="8358"/>
                  </a:lnTo>
                  <a:lnTo>
                    <a:pt x="7620" y="15240"/>
                  </a:lnTo>
                  <a:lnTo>
                    <a:pt x="7620" y="1524"/>
                  </a:lnTo>
                  <a:lnTo>
                    <a:pt x="0" y="1524"/>
                  </a:lnTo>
                  <a:lnTo>
                    <a:pt x="0" y="79248"/>
                  </a:lnTo>
                  <a:lnTo>
                    <a:pt x="7620" y="79248"/>
                  </a:lnTo>
                  <a:lnTo>
                    <a:pt x="7620" y="25908"/>
                  </a:lnTo>
                  <a:lnTo>
                    <a:pt x="9144" y="19812"/>
                  </a:lnTo>
                  <a:lnTo>
                    <a:pt x="19812" y="9144"/>
                  </a:lnTo>
                  <a:lnTo>
                    <a:pt x="25908" y="6096"/>
                  </a:lnTo>
                  <a:lnTo>
                    <a:pt x="33528" y="6096"/>
                  </a:lnTo>
                  <a:lnTo>
                    <a:pt x="42410" y="7810"/>
                  </a:lnTo>
                  <a:lnTo>
                    <a:pt x="48577" y="12954"/>
                  </a:lnTo>
                  <a:lnTo>
                    <a:pt x="52173" y="21526"/>
                  </a:lnTo>
                  <a:lnTo>
                    <a:pt x="53340" y="33528"/>
                  </a:lnTo>
                  <a:lnTo>
                    <a:pt x="53340" y="79248"/>
                  </a:lnTo>
                  <a:lnTo>
                    <a:pt x="60960" y="79248"/>
                  </a:lnTo>
                  <a:lnTo>
                    <a:pt x="60960" y="32004"/>
                  </a:lnTo>
                  <a:lnTo>
                    <a:pt x="60412" y="24550"/>
                  </a:lnTo>
                  <a:lnTo>
                    <a:pt x="58864" y="18097"/>
                  </a:lnTo>
                  <a:lnTo>
                    <a:pt x="56459" y="12501"/>
                  </a:lnTo>
                  <a:lnTo>
                    <a:pt x="53340" y="7620"/>
                  </a:lnTo>
                  <a:lnTo>
                    <a:pt x="48768" y="3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533900" y="4439411"/>
              <a:ext cx="85344" cy="112775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901440" y="4561331"/>
              <a:ext cx="723900" cy="9525"/>
            </a:xfrm>
            <a:custGeom>
              <a:avLst/>
              <a:gdLst/>
              <a:ahLst/>
              <a:cxnLst/>
              <a:rect l="l" t="t" r="r" b="b"/>
              <a:pathLst>
                <a:path w="723900" h="9525">
                  <a:moveTo>
                    <a:pt x="723900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723900" y="9143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1173480" y="3622409"/>
            <a:ext cx="295835" cy="92248"/>
            <a:chOff x="906780" y="4687823"/>
            <a:chExt cx="228600" cy="119380"/>
          </a:xfrm>
        </p:grpSpPr>
        <p:sp>
          <p:nvSpPr>
            <p:cNvPr id="60" name="object 60"/>
            <p:cNvSpPr/>
            <p:nvPr/>
          </p:nvSpPr>
          <p:spPr>
            <a:xfrm>
              <a:off x="906780" y="4724399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19" h="82550">
                  <a:moveTo>
                    <a:pt x="51815" y="6096"/>
                  </a:moveTo>
                  <a:lnTo>
                    <a:pt x="32003" y="6096"/>
                  </a:lnTo>
                  <a:lnTo>
                    <a:pt x="40243" y="7548"/>
                  </a:lnTo>
                  <a:lnTo>
                    <a:pt x="46481" y="12001"/>
                  </a:lnTo>
                  <a:lnTo>
                    <a:pt x="50434" y="19597"/>
                  </a:lnTo>
                  <a:lnTo>
                    <a:pt x="51815" y="30479"/>
                  </a:lnTo>
                  <a:lnTo>
                    <a:pt x="27431" y="35051"/>
                  </a:lnTo>
                  <a:lnTo>
                    <a:pt x="15430" y="38219"/>
                  </a:lnTo>
                  <a:lnTo>
                    <a:pt x="6858" y="43243"/>
                  </a:lnTo>
                  <a:lnTo>
                    <a:pt x="1714" y="50268"/>
                  </a:lnTo>
                  <a:lnTo>
                    <a:pt x="0" y="59436"/>
                  </a:lnTo>
                  <a:lnTo>
                    <a:pt x="0" y="65532"/>
                  </a:lnTo>
                  <a:lnTo>
                    <a:pt x="1523" y="71627"/>
                  </a:lnTo>
                  <a:lnTo>
                    <a:pt x="6095" y="74675"/>
                  </a:lnTo>
                  <a:lnTo>
                    <a:pt x="10667" y="79248"/>
                  </a:lnTo>
                  <a:lnTo>
                    <a:pt x="16763" y="82296"/>
                  </a:lnTo>
                  <a:lnTo>
                    <a:pt x="30479" y="82296"/>
                  </a:lnTo>
                  <a:lnTo>
                    <a:pt x="41909" y="74675"/>
                  </a:lnTo>
                  <a:lnTo>
                    <a:pt x="19811" y="74675"/>
                  </a:lnTo>
                  <a:lnTo>
                    <a:pt x="15239" y="73151"/>
                  </a:lnTo>
                  <a:lnTo>
                    <a:pt x="9143" y="67055"/>
                  </a:lnTo>
                  <a:lnTo>
                    <a:pt x="7619" y="64008"/>
                  </a:lnTo>
                  <a:lnTo>
                    <a:pt x="7619" y="53339"/>
                  </a:lnTo>
                  <a:lnTo>
                    <a:pt x="9143" y="48767"/>
                  </a:lnTo>
                  <a:lnTo>
                    <a:pt x="12191" y="45720"/>
                  </a:lnTo>
                  <a:lnTo>
                    <a:pt x="21335" y="41148"/>
                  </a:lnTo>
                  <a:lnTo>
                    <a:pt x="28956" y="41148"/>
                  </a:lnTo>
                  <a:lnTo>
                    <a:pt x="51815" y="38100"/>
                  </a:lnTo>
                  <a:lnTo>
                    <a:pt x="57911" y="38100"/>
                  </a:lnTo>
                  <a:lnTo>
                    <a:pt x="57869" y="19597"/>
                  </a:lnTo>
                  <a:lnTo>
                    <a:pt x="56387" y="12191"/>
                  </a:lnTo>
                  <a:lnTo>
                    <a:pt x="51815" y="6096"/>
                  </a:lnTo>
                  <a:close/>
                </a:path>
                <a:path w="58419" h="82550">
                  <a:moveTo>
                    <a:pt x="57911" y="64008"/>
                  </a:moveTo>
                  <a:lnTo>
                    <a:pt x="51815" y="64008"/>
                  </a:lnTo>
                  <a:lnTo>
                    <a:pt x="51815" y="79248"/>
                  </a:lnTo>
                  <a:lnTo>
                    <a:pt x="57911" y="79248"/>
                  </a:lnTo>
                  <a:lnTo>
                    <a:pt x="57911" y="64008"/>
                  </a:lnTo>
                  <a:close/>
                </a:path>
                <a:path w="58419" h="82550">
                  <a:moveTo>
                    <a:pt x="57911" y="38100"/>
                  </a:moveTo>
                  <a:lnTo>
                    <a:pt x="51815" y="38100"/>
                  </a:lnTo>
                  <a:lnTo>
                    <a:pt x="51815" y="53339"/>
                  </a:lnTo>
                  <a:lnTo>
                    <a:pt x="48767" y="60960"/>
                  </a:lnTo>
                  <a:lnTo>
                    <a:pt x="44195" y="67055"/>
                  </a:lnTo>
                  <a:lnTo>
                    <a:pt x="38100" y="71627"/>
                  </a:lnTo>
                  <a:lnTo>
                    <a:pt x="32003" y="74675"/>
                  </a:lnTo>
                  <a:lnTo>
                    <a:pt x="41909" y="74675"/>
                  </a:lnTo>
                  <a:lnTo>
                    <a:pt x="44195" y="73151"/>
                  </a:lnTo>
                  <a:lnTo>
                    <a:pt x="48767" y="68579"/>
                  </a:lnTo>
                  <a:lnTo>
                    <a:pt x="50291" y="64008"/>
                  </a:lnTo>
                  <a:lnTo>
                    <a:pt x="57911" y="64008"/>
                  </a:lnTo>
                  <a:lnTo>
                    <a:pt x="57911" y="38100"/>
                  </a:lnTo>
                  <a:close/>
                </a:path>
                <a:path w="58419" h="82550">
                  <a:moveTo>
                    <a:pt x="41147" y="0"/>
                  </a:moveTo>
                  <a:lnTo>
                    <a:pt x="24383" y="0"/>
                  </a:lnTo>
                  <a:lnTo>
                    <a:pt x="18287" y="1524"/>
                  </a:lnTo>
                  <a:lnTo>
                    <a:pt x="13715" y="3048"/>
                  </a:lnTo>
                  <a:lnTo>
                    <a:pt x="10667" y="6096"/>
                  </a:lnTo>
                  <a:lnTo>
                    <a:pt x="7619" y="7620"/>
                  </a:lnTo>
                  <a:lnTo>
                    <a:pt x="7619" y="16763"/>
                  </a:lnTo>
                  <a:lnTo>
                    <a:pt x="13573" y="11882"/>
                  </a:lnTo>
                  <a:lnTo>
                    <a:pt x="19811" y="8572"/>
                  </a:lnTo>
                  <a:lnTo>
                    <a:pt x="26050" y="6691"/>
                  </a:lnTo>
                  <a:lnTo>
                    <a:pt x="32003" y="6096"/>
                  </a:lnTo>
                  <a:lnTo>
                    <a:pt x="51815" y="6096"/>
                  </a:lnTo>
                  <a:lnTo>
                    <a:pt x="47243" y="1524"/>
                  </a:lnTo>
                  <a:lnTo>
                    <a:pt x="4114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89076" y="4687823"/>
              <a:ext cx="146304" cy="118872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1595538" y="3622409"/>
            <a:ext cx="1485751" cy="105987"/>
            <a:chOff x="1232916" y="4687823"/>
            <a:chExt cx="1148080" cy="137160"/>
          </a:xfrm>
        </p:grpSpPr>
        <p:pic>
          <p:nvPicPr>
            <p:cNvPr id="63" name="object 6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32916" y="4687823"/>
              <a:ext cx="1123188" cy="13716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368296" y="4792979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143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3048" y="12192"/>
                  </a:lnTo>
                  <a:lnTo>
                    <a:pt x="6096" y="12192"/>
                  </a:lnTo>
                  <a:lnTo>
                    <a:pt x="9143" y="12192"/>
                  </a:lnTo>
                  <a:lnTo>
                    <a:pt x="10668" y="10668"/>
                  </a:lnTo>
                  <a:lnTo>
                    <a:pt x="10668" y="9144"/>
                  </a:lnTo>
                  <a:lnTo>
                    <a:pt x="12192" y="7620"/>
                  </a:lnTo>
                  <a:lnTo>
                    <a:pt x="12192" y="4572"/>
                  </a:lnTo>
                  <a:lnTo>
                    <a:pt x="10668" y="3048"/>
                  </a:lnTo>
                  <a:lnTo>
                    <a:pt x="10668" y="152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/>
          <p:nvPr/>
        </p:nvSpPr>
        <p:spPr>
          <a:xfrm>
            <a:off x="842144" y="4240668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5156" y="27431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104374" y="4240668"/>
            <a:ext cx="75601" cy="63789"/>
          </a:xfrm>
          <a:custGeom>
            <a:avLst/>
            <a:gdLst/>
            <a:ahLst/>
            <a:cxnLst/>
            <a:rect l="l" t="t" r="r" b="b"/>
            <a:pathLst>
              <a:path w="58419" h="82550">
                <a:moveTo>
                  <a:pt x="50292" y="6096"/>
                </a:moveTo>
                <a:lnTo>
                  <a:pt x="32004" y="6096"/>
                </a:lnTo>
                <a:lnTo>
                  <a:pt x="40005" y="7786"/>
                </a:lnTo>
                <a:lnTo>
                  <a:pt x="45719" y="12763"/>
                </a:lnTo>
                <a:lnTo>
                  <a:pt x="49149" y="20883"/>
                </a:lnTo>
                <a:lnTo>
                  <a:pt x="50292" y="32003"/>
                </a:lnTo>
                <a:lnTo>
                  <a:pt x="25908" y="35051"/>
                </a:lnTo>
                <a:lnTo>
                  <a:pt x="14787" y="38457"/>
                </a:lnTo>
                <a:lnTo>
                  <a:pt x="6667" y="44005"/>
                </a:lnTo>
                <a:lnTo>
                  <a:pt x="1690" y="51554"/>
                </a:lnTo>
                <a:lnTo>
                  <a:pt x="0" y="60960"/>
                </a:lnTo>
                <a:lnTo>
                  <a:pt x="0" y="67055"/>
                </a:lnTo>
                <a:lnTo>
                  <a:pt x="1524" y="71627"/>
                </a:lnTo>
                <a:lnTo>
                  <a:pt x="10668" y="80772"/>
                </a:lnTo>
                <a:lnTo>
                  <a:pt x="16764" y="82296"/>
                </a:lnTo>
                <a:lnTo>
                  <a:pt x="28956" y="82296"/>
                </a:lnTo>
                <a:lnTo>
                  <a:pt x="35052" y="80772"/>
                </a:lnTo>
                <a:lnTo>
                  <a:pt x="41910" y="76200"/>
                </a:lnTo>
                <a:lnTo>
                  <a:pt x="18287" y="76200"/>
                </a:lnTo>
                <a:lnTo>
                  <a:pt x="15240" y="74675"/>
                </a:lnTo>
                <a:lnTo>
                  <a:pt x="9143" y="68579"/>
                </a:lnTo>
                <a:lnTo>
                  <a:pt x="7619" y="64008"/>
                </a:lnTo>
                <a:lnTo>
                  <a:pt x="7619" y="53339"/>
                </a:lnTo>
                <a:lnTo>
                  <a:pt x="50292" y="38100"/>
                </a:lnTo>
                <a:lnTo>
                  <a:pt x="57912" y="38100"/>
                </a:lnTo>
                <a:lnTo>
                  <a:pt x="57912" y="19812"/>
                </a:lnTo>
                <a:lnTo>
                  <a:pt x="54864" y="12191"/>
                </a:lnTo>
                <a:lnTo>
                  <a:pt x="51816" y="7620"/>
                </a:lnTo>
                <a:lnTo>
                  <a:pt x="50292" y="6096"/>
                </a:lnTo>
                <a:close/>
              </a:path>
              <a:path w="58419" h="82550">
                <a:moveTo>
                  <a:pt x="57912" y="65531"/>
                </a:moveTo>
                <a:lnTo>
                  <a:pt x="50292" y="65531"/>
                </a:lnTo>
                <a:lnTo>
                  <a:pt x="50292" y="80772"/>
                </a:lnTo>
                <a:lnTo>
                  <a:pt x="57912" y="80772"/>
                </a:lnTo>
                <a:lnTo>
                  <a:pt x="57912" y="65531"/>
                </a:lnTo>
                <a:close/>
              </a:path>
              <a:path w="58419" h="82550">
                <a:moveTo>
                  <a:pt x="57912" y="38100"/>
                </a:moveTo>
                <a:lnTo>
                  <a:pt x="50292" y="38100"/>
                </a:lnTo>
                <a:lnTo>
                  <a:pt x="50292" y="54863"/>
                </a:lnTo>
                <a:lnTo>
                  <a:pt x="48768" y="62484"/>
                </a:lnTo>
                <a:lnTo>
                  <a:pt x="42672" y="67055"/>
                </a:lnTo>
                <a:lnTo>
                  <a:pt x="38100" y="73151"/>
                </a:lnTo>
                <a:lnTo>
                  <a:pt x="32004" y="76200"/>
                </a:lnTo>
                <a:lnTo>
                  <a:pt x="41910" y="76200"/>
                </a:lnTo>
                <a:lnTo>
                  <a:pt x="44196" y="74675"/>
                </a:lnTo>
                <a:lnTo>
                  <a:pt x="50292" y="65531"/>
                </a:lnTo>
                <a:lnTo>
                  <a:pt x="57912" y="65531"/>
                </a:lnTo>
                <a:lnTo>
                  <a:pt x="57912" y="38100"/>
                </a:lnTo>
                <a:close/>
              </a:path>
              <a:path w="58419" h="82550">
                <a:moveTo>
                  <a:pt x="41148" y="0"/>
                </a:moveTo>
                <a:lnTo>
                  <a:pt x="27431" y="0"/>
                </a:lnTo>
                <a:lnTo>
                  <a:pt x="9143" y="6096"/>
                </a:lnTo>
                <a:lnTo>
                  <a:pt x="6096" y="9143"/>
                </a:lnTo>
                <a:lnTo>
                  <a:pt x="6096" y="16763"/>
                </a:lnTo>
                <a:lnTo>
                  <a:pt x="12715" y="12525"/>
                </a:lnTo>
                <a:lnTo>
                  <a:pt x="19050" y="9143"/>
                </a:lnTo>
                <a:lnTo>
                  <a:pt x="25384" y="6905"/>
                </a:lnTo>
                <a:lnTo>
                  <a:pt x="32004" y="6096"/>
                </a:lnTo>
                <a:lnTo>
                  <a:pt x="50292" y="6096"/>
                </a:lnTo>
                <a:lnTo>
                  <a:pt x="47243" y="3048"/>
                </a:lnTo>
                <a:lnTo>
                  <a:pt x="4114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2997797" y="4213583"/>
            <a:ext cx="467584" cy="90776"/>
            <a:chOff x="2316479" y="5452871"/>
            <a:chExt cx="361315" cy="117475"/>
          </a:xfrm>
        </p:grpSpPr>
        <p:pic>
          <p:nvPicPr>
            <p:cNvPr id="68" name="object 6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316479" y="5452871"/>
              <a:ext cx="175259" cy="11582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513075" y="5458967"/>
              <a:ext cx="85343" cy="11125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618231" y="5452871"/>
              <a:ext cx="59690" cy="116205"/>
            </a:xfrm>
            <a:custGeom>
              <a:avLst/>
              <a:gdLst/>
              <a:ahLst/>
              <a:cxnLst/>
              <a:rect l="l" t="t" r="r" b="b"/>
              <a:pathLst>
                <a:path w="59689" h="116204">
                  <a:moveTo>
                    <a:pt x="6095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6095" y="115824"/>
                  </a:lnTo>
                  <a:lnTo>
                    <a:pt x="6095" y="62483"/>
                  </a:lnTo>
                  <a:lnTo>
                    <a:pt x="9143" y="54863"/>
                  </a:lnTo>
                  <a:lnTo>
                    <a:pt x="19812" y="44195"/>
                  </a:lnTo>
                  <a:lnTo>
                    <a:pt x="25907" y="41148"/>
                  </a:lnTo>
                  <a:lnTo>
                    <a:pt x="39624" y="41148"/>
                  </a:lnTo>
                  <a:lnTo>
                    <a:pt x="44195" y="44195"/>
                  </a:lnTo>
                  <a:lnTo>
                    <a:pt x="47243" y="48767"/>
                  </a:lnTo>
                  <a:lnTo>
                    <a:pt x="50292" y="51815"/>
                  </a:lnTo>
                  <a:lnTo>
                    <a:pt x="53340" y="59436"/>
                  </a:lnTo>
                  <a:lnTo>
                    <a:pt x="53340" y="115824"/>
                  </a:lnTo>
                  <a:lnTo>
                    <a:pt x="59436" y="115824"/>
                  </a:lnTo>
                  <a:lnTo>
                    <a:pt x="59436" y="56387"/>
                  </a:lnTo>
                  <a:lnTo>
                    <a:pt x="57912" y="48767"/>
                  </a:lnTo>
                  <a:lnTo>
                    <a:pt x="53340" y="42672"/>
                  </a:lnTo>
                  <a:lnTo>
                    <a:pt x="48768" y="38100"/>
                  </a:lnTo>
                  <a:lnTo>
                    <a:pt x="42672" y="35051"/>
                  </a:lnTo>
                  <a:lnTo>
                    <a:pt x="33528" y="35051"/>
                  </a:lnTo>
                  <a:lnTo>
                    <a:pt x="24955" y="36171"/>
                  </a:lnTo>
                  <a:lnTo>
                    <a:pt x="17525" y="39433"/>
                  </a:lnTo>
                  <a:lnTo>
                    <a:pt x="11239" y="44696"/>
                  </a:lnTo>
                  <a:lnTo>
                    <a:pt x="6095" y="51815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3555941" y="4218293"/>
            <a:ext cx="682886" cy="86360"/>
            <a:chOff x="2747772" y="5458967"/>
            <a:chExt cx="527685" cy="111760"/>
          </a:xfrm>
        </p:grpSpPr>
        <p:pic>
          <p:nvPicPr>
            <p:cNvPr id="72" name="object 7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747772" y="5487923"/>
              <a:ext cx="143255" cy="8229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910840" y="5466587"/>
              <a:ext cx="184404" cy="103632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3116580" y="5458967"/>
              <a:ext cx="12700" cy="109855"/>
            </a:xfrm>
            <a:custGeom>
              <a:avLst/>
              <a:gdLst/>
              <a:ahLst/>
              <a:cxnLst/>
              <a:rect l="l" t="t" r="r" b="b"/>
              <a:pathLst>
                <a:path w="12700" h="109854">
                  <a:moveTo>
                    <a:pt x="9143" y="0"/>
                  </a:moveTo>
                  <a:lnTo>
                    <a:pt x="3047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7620"/>
                  </a:lnTo>
                  <a:lnTo>
                    <a:pt x="3047" y="10668"/>
                  </a:lnTo>
                  <a:lnTo>
                    <a:pt x="9143" y="10668"/>
                  </a:lnTo>
                  <a:lnTo>
                    <a:pt x="12192" y="7620"/>
                  </a:lnTo>
                  <a:lnTo>
                    <a:pt x="12192" y="3048"/>
                  </a:lnTo>
                  <a:lnTo>
                    <a:pt x="9143" y="0"/>
                  </a:lnTo>
                  <a:close/>
                </a:path>
                <a:path w="12700" h="109854">
                  <a:moveTo>
                    <a:pt x="9143" y="30480"/>
                  </a:moveTo>
                  <a:lnTo>
                    <a:pt x="3047" y="30480"/>
                  </a:lnTo>
                  <a:lnTo>
                    <a:pt x="3047" y="109728"/>
                  </a:lnTo>
                  <a:lnTo>
                    <a:pt x="9143" y="109728"/>
                  </a:lnTo>
                  <a:lnTo>
                    <a:pt x="9143" y="3048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150108" y="5487923"/>
              <a:ext cx="124968" cy="82296"/>
            </a:xfrm>
            <a:prstGeom prst="rect">
              <a:avLst/>
            </a:prstGeom>
          </p:spPr>
        </p:pic>
      </p:grpSp>
      <p:pic>
        <p:nvPicPr>
          <p:cNvPr id="76" name="object 76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4331027" y="4240668"/>
            <a:ext cx="256391" cy="63592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120230" y="4212405"/>
            <a:ext cx="1792762" cy="243770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613058" y="4240668"/>
            <a:ext cx="140027" cy="63592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4839866" y="4212405"/>
            <a:ext cx="485663" cy="92248"/>
            <a:chOff x="3739896" y="5451347"/>
            <a:chExt cx="375285" cy="119380"/>
          </a:xfrm>
        </p:grpSpPr>
        <p:pic>
          <p:nvPicPr>
            <p:cNvPr id="80" name="object 8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739896" y="5451347"/>
              <a:ext cx="160019" cy="11887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922776" y="5466587"/>
              <a:ext cx="192024" cy="103632"/>
            </a:xfrm>
            <a:prstGeom prst="rect">
              <a:avLst/>
            </a:prstGeom>
          </p:spPr>
        </p:pic>
      </p:grpSp>
      <p:grpSp>
        <p:nvGrpSpPr>
          <p:cNvPr id="82" name="object 82"/>
          <p:cNvGrpSpPr/>
          <p:nvPr/>
        </p:nvGrpSpPr>
        <p:grpSpPr>
          <a:xfrm>
            <a:off x="5403924" y="4213583"/>
            <a:ext cx="361576" cy="90776"/>
            <a:chOff x="4175759" y="5452871"/>
            <a:chExt cx="279400" cy="117475"/>
          </a:xfrm>
        </p:grpSpPr>
        <p:pic>
          <p:nvPicPr>
            <p:cNvPr id="83" name="object 8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175759" y="5452871"/>
              <a:ext cx="195072" cy="117348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395215" y="5487923"/>
              <a:ext cx="59690" cy="81280"/>
            </a:xfrm>
            <a:custGeom>
              <a:avLst/>
              <a:gdLst/>
              <a:ahLst/>
              <a:cxnLst/>
              <a:rect l="l" t="t" r="r" b="b"/>
              <a:pathLst>
                <a:path w="59689" h="81279">
                  <a:moveTo>
                    <a:pt x="42672" y="0"/>
                  </a:moveTo>
                  <a:lnTo>
                    <a:pt x="33528" y="0"/>
                  </a:lnTo>
                  <a:lnTo>
                    <a:pt x="25193" y="1119"/>
                  </a:lnTo>
                  <a:lnTo>
                    <a:pt x="18288" y="4381"/>
                  </a:lnTo>
                  <a:lnTo>
                    <a:pt x="12525" y="9644"/>
                  </a:lnTo>
                  <a:lnTo>
                    <a:pt x="7620" y="16763"/>
                  </a:lnTo>
                  <a:lnTo>
                    <a:pt x="7620" y="1524"/>
                  </a:lnTo>
                  <a:lnTo>
                    <a:pt x="0" y="1524"/>
                  </a:lnTo>
                  <a:lnTo>
                    <a:pt x="0" y="80772"/>
                  </a:lnTo>
                  <a:lnTo>
                    <a:pt x="7620" y="80772"/>
                  </a:lnTo>
                  <a:lnTo>
                    <a:pt x="7620" y="27431"/>
                  </a:lnTo>
                  <a:lnTo>
                    <a:pt x="9144" y="19812"/>
                  </a:lnTo>
                  <a:lnTo>
                    <a:pt x="19812" y="9143"/>
                  </a:lnTo>
                  <a:lnTo>
                    <a:pt x="25908" y="6096"/>
                  </a:lnTo>
                  <a:lnTo>
                    <a:pt x="33528" y="6096"/>
                  </a:lnTo>
                  <a:lnTo>
                    <a:pt x="41767" y="8048"/>
                  </a:lnTo>
                  <a:lnTo>
                    <a:pt x="48006" y="13715"/>
                  </a:lnTo>
                  <a:lnTo>
                    <a:pt x="51958" y="22812"/>
                  </a:lnTo>
                  <a:lnTo>
                    <a:pt x="53339" y="35051"/>
                  </a:lnTo>
                  <a:lnTo>
                    <a:pt x="53339" y="80772"/>
                  </a:lnTo>
                  <a:lnTo>
                    <a:pt x="59436" y="80772"/>
                  </a:lnTo>
                  <a:lnTo>
                    <a:pt x="59436" y="22860"/>
                  </a:lnTo>
                  <a:lnTo>
                    <a:pt x="57912" y="13715"/>
                  </a:lnTo>
                  <a:lnTo>
                    <a:pt x="53339" y="9143"/>
                  </a:lnTo>
                  <a:lnTo>
                    <a:pt x="48768" y="304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5859510" y="4212405"/>
            <a:ext cx="580165" cy="92248"/>
            <a:chOff x="4527803" y="5451347"/>
            <a:chExt cx="448309" cy="119380"/>
          </a:xfrm>
        </p:grpSpPr>
        <p:pic>
          <p:nvPicPr>
            <p:cNvPr id="86" name="object 8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527803" y="5451347"/>
              <a:ext cx="312420" cy="118872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860035" y="5466587"/>
              <a:ext cx="115824" cy="103632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6526125" y="4212404"/>
            <a:ext cx="787251" cy="117764"/>
            <a:chOff x="5042915" y="5451347"/>
            <a:chExt cx="608330" cy="152400"/>
          </a:xfrm>
        </p:grpSpPr>
        <p:pic>
          <p:nvPicPr>
            <p:cNvPr id="89" name="object 8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042915" y="5458967"/>
              <a:ext cx="243839" cy="134112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311139" y="5487923"/>
              <a:ext cx="105156" cy="80772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439156" y="5451347"/>
              <a:ext cx="94615" cy="152400"/>
            </a:xfrm>
            <a:custGeom>
              <a:avLst/>
              <a:gdLst/>
              <a:ahLst/>
              <a:cxnLst/>
              <a:rect l="l" t="t" r="r" b="b"/>
              <a:pathLst>
                <a:path w="94614" h="152400">
                  <a:moveTo>
                    <a:pt x="68580" y="74676"/>
                  </a:moveTo>
                  <a:lnTo>
                    <a:pt x="68008" y="66103"/>
                  </a:lnTo>
                  <a:lnTo>
                    <a:pt x="66294" y="58674"/>
                  </a:lnTo>
                  <a:lnTo>
                    <a:pt x="63436" y="52387"/>
                  </a:lnTo>
                  <a:lnTo>
                    <a:pt x="60960" y="49212"/>
                  </a:lnTo>
                  <a:lnTo>
                    <a:pt x="60960" y="65532"/>
                  </a:lnTo>
                  <a:lnTo>
                    <a:pt x="60960" y="74676"/>
                  </a:lnTo>
                  <a:lnTo>
                    <a:pt x="41148" y="112776"/>
                  </a:lnTo>
                  <a:lnTo>
                    <a:pt x="25908" y="112776"/>
                  </a:lnTo>
                  <a:lnTo>
                    <a:pt x="18288" y="109728"/>
                  </a:lnTo>
                  <a:lnTo>
                    <a:pt x="13716" y="103632"/>
                  </a:lnTo>
                  <a:lnTo>
                    <a:pt x="9144" y="99060"/>
                  </a:lnTo>
                  <a:lnTo>
                    <a:pt x="6096" y="91440"/>
                  </a:lnTo>
                  <a:lnTo>
                    <a:pt x="6096" y="65532"/>
                  </a:lnTo>
                  <a:lnTo>
                    <a:pt x="9144" y="57912"/>
                  </a:lnTo>
                  <a:lnTo>
                    <a:pt x="11430" y="54864"/>
                  </a:lnTo>
                  <a:lnTo>
                    <a:pt x="13716" y="51816"/>
                  </a:lnTo>
                  <a:lnTo>
                    <a:pt x="19812" y="45720"/>
                  </a:lnTo>
                  <a:lnTo>
                    <a:pt x="25908" y="42672"/>
                  </a:lnTo>
                  <a:lnTo>
                    <a:pt x="42672" y="42672"/>
                  </a:lnTo>
                  <a:lnTo>
                    <a:pt x="48768" y="45720"/>
                  </a:lnTo>
                  <a:lnTo>
                    <a:pt x="57912" y="57912"/>
                  </a:lnTo>
                  <a:lnTo>
                    <a:pt x="60960" y="65532"/>
                  </a:lnTo>
                  <a:lnTo>
                    <a:pt x="60960" y="49212"/>
                  </a:lnTo>
                  <a:lnTo>
                    <a:pt x="59436" y="47244"/>
                  </a:lnTo>
                  <a:lnTo>
                    <a:pt x="55778" y="42672"/>
                  </a:lnTo>
                  <a:lnTo>
                    <a:pt x="53340" y="39624"/>
                  </a:lnTo>
                  <a:lnTo>
                    <a:pt x="45720" y="36576"/>
                  </a:lnTo>
                  <a:lnTo>
                    <a:pt x="30480" y="36576"/>
                  </a:lnTo>
                  <a:lnTo>
                    <a:pt x="7620" y="54864"/>
                  </a:lnTo>
                  <a:lnTo>
                    <a:pt x="6096" y="54864"/>
                  </a:lnTo>
                  <a:lnTo>
                    <a:pt x="6096" y="38100"/>
                  </a:lnTo>
                  <a:lnTo>
                    <a:pt x="0" y="38100"/>
                  </a:lnTo>
                  <a:lnTo>
                    <a:pt x="0" y="152400"/>
                  </a:lnTo>
                  <a:lnTo>
                    <a:pt x="6096" y="152400"/>
                  </a:lnTo>
                  <a:lnTo>
                    <a:pt x="6096" y="103632"/>
                  </a:lnTo>
                  <a:lnTo>
                    <a:pt x="7620" y="103632"/>
                  </a:lnTo>
                  <a:lnTo>
                    <a:pt x="11874" y="110515"/>
                  </a:lnTo>
                  <a:lnTo>
                    <a:pt x="17716" y="115265"/>
                  </a:lnTo>
                  <a:lnTo>
                    <a:pt x="24968" y="117995"/>
                  </a:lnTo>
                  <a:lnTo>
                    <a:pt x="33528" y="118872"/>
                  </a:lnTo>
                  <a:lnTo>
                    <a:pt x="40335" y="118046"/>
                  </a:lnTo>
                  <a:lnTo>
                    <a:pt x="46850" y="115633"/>
                  </a:lnTo>
                  <a:lnTo>
                    <a:pt x="51295" y="112776"/>
                  </a:lnTo>
                  <a:lnTo>
                    <a:pt x="52806" y="111810"/>
                  </a:lnTo>
                  <a:lnTo>
                    <a:pt x="57912" y="106680"/>
                  </a:lnTo>
                  <a:lnTo>
                    <a:pt x="62141" y="100393"/>
                  </a:lnTo>
                  <a:lnTo>
                    <a:pt x="65532" y="92964"/>
                  </a:lnTo>
                  <a:lnTo>
                    <a:pt x="67767" y="84391"/>
                  </a:lnTo>
                  <a:lnTo>
                    <a:pt x="68580" y="74676"/>
                  </a:lnTo>
                  <a:close/>
                </a:path>
                <a:path w="94614" h="152400">
                  <a:moveTo>
                    <a:pt x="94488" y="0"/>
                  </a:moveTo>
                  <a:lnTo>
                    <a:pt x="86868" y="0"/>
                  </a:lnTo>
                  <a:lnTo>
                    <a:pt x="86868" y="117348"/>
                  </a:lnTo>
                  <a:lnTo>
                    <a:pt x="94488" y="117348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553455" y="5487923"/>
              <a:ext cx="65532" cy="82296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5638799" y="5487923"/>
              <a:ext cx="12700" cy="82550"/>
            </a:xfrm>
            <a:custGeom>
              <a:avLst/>
              <a:gdLst/>
              <a:ahLst/>
              <a:cxnLst/>
              <a:rect l="l" t="t" r="r" b="b"/>
              <a:pathLst>
                <a:path w="12700" h="82550">
                  <a:moveTo>
                    <a:pt x="9144" y="10667"/>
                  </a:moveTo>
                  <a:lnTo>
                    <a:pt x="1524" y="10667"/>
                  </a:lnTo>
                  <a:lnTo>
                    <a:pt x="1524" y="12191"/>
                  </a:lnTo>
                  <a:lnTo>
                    <a:pt x="3048" y="13715"/>
                  </a:lnTo>
                  <a:lnTo>
                    <a:pt x="7620" y="13715"/>
                  </a:lnTo>
                  <a:lnTo>
                    <a:pt x="9144" y="12191"/>
                  </a:lnTo>
                  <a:lnTo>
                    <a:pt x="9144" y="10667"/>
                  </a:lnTo>
                  <a:close/>
                </a:path>
                <a:path w="12700" h="82550">
                  <a:moveTo>
                    <a:pt x="10667" y="3048"/>
                  </a:moveTo>
                  <a:lnTo>
                    <a:pt x="0" y="3048"/>
                  </a:lnTo>
                  <a:lnTo>
                    <a:pt x="0" y="10667"/>
                  </a:lnTo>
                  <a:lnTo>
                    <a:pt x="10667" y="10667"/>
                  </a:lnTo>
                  <a:lnTo>
                    <a:pt x="12191" y="9143"/>
                  </a:lnTo>
                  <a:lnTo>
                    <a:pt x="12191" y="4572"/>
                  </a:lnTo>
                  <a:lnTo>
                    <a:pt x="10667" y="3048"/>
                  </a:lnTo>
                  <a:close/>
                </a:path>
                <a:path w="12700" h="82550">
                  <a:moveTo>
                    <a:pt x="7620" y="0"/>
                  </a:moveTo>
                  <a:lnTo>
                    <a:pt x="3048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9144" y="3048"/>
                  </a:lnTo>
                  <a:lnTo>
                    <a:pt x="9144" y="1524"/>
                  </a:lnTo>
                  <a:lnTo>
                    <a:pt x="7620" y="0"/>
                  </a:lnTo>
                  <a:close/>
                </a:path>
                <a:path w="12700" h="82550">
                  <a:moveTo>
                    <a:pt x="9144" y="79248"/>
                  </a:moveTo>
                  <a:lnTo>
                    <a:pt x="1524" y="79248"/>
                  </a:lnTo>
                  <a:lnTo>
                    <a:pt x="1524" y="80772"/>
                  </a:lnTo>
                  <a:lnTo>
                    <a:pt x="3048" y="82296"/>
                  </a:lnTo>
                  <a:lnTo>
                    <a:pt x="7620" y="82296"/>
                  </a:lnTo>
                  <a:lnTo>
                    <a:pt x="9144" y="80772"/>
                  </a:lnTo>
                  <a:lnTo>
                    <a:pt x="9144" y="79248"/>
                  </a:lnTo>
                  <a:close/>
                </a:path>
                <a:path w="12700" h="82550">
                  <a:moveTo>
                    <a:pt x="10667" y="71627"/>
                  </a:moveTo>
                  <a:lnTo>
                    <a:pt x="0" y="71627"/>
                  </a:lnTo>
                  <a:lnTo>
                    <a:pt x="0" y="79248"/>
                  </a:lnTo>
                  <a:lnTo>
                    <a:pt x="10667" y="79248"/>
                  </a:lnTo>
                  <a:lnTo>
                    <a:pt x="12191" y="77724"/>
                  </a:lnTo>
                  <a:lnTo>
                    <a:pt x="12191" y="73151"/>
                  </a:lnTo>
                  <a:lnTo>
                    <a:pt x="10667" y="71627"/>
                  </a:lnTo>
                  <a:close/>
                </a:path>
                <a:path w="12700" h="82550">
                  <a:moveTo>
                    <a:pt x="9144" y="70103"/>
                  </a:moveTo>
                  <a:lnTo>
                    <a:pt x="1524" y="70103"/>
                  </a:lnTo>
                  <a:lnTo>
                    <a:pt x="1524" y="71627"/>
                  </a:lnTo>
                  <a:lnTo>
                    <a:pt x="9144" y="71627"/>
                  </a:lnTo>
                  <a:lnTo>
                    <a:pt x="9144" y="70103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/>
          <p:nvPr/>
        </p:nvSpPr>
        <p:spPr>
          <a:xfrm>
            <a:off x="7405744" y="4240668"/>
            <a:ext cx="75601" cy="63789"/>
          </a:xfrm>
          <a:custGeom>
            <a:avLst/>
            <a:gdLst/>
            <a:ahLst/>
            <a:cxnLst/>
            <a:rect l="l" t="t" r="r" b="b"/>
            <a:pathLst>
              <a:path w="58420" h="82550">
                <a:moveTo>
                  <a:pt x="50291" y="6096"/>
                </a:moveTo>
                <a:lnTo>
                  <a:pt x="32003" y="6096"/>
                </a:lnTo>
                <a:lnTo>
                  <a:pt x="40005" y="7786"/>
                </a:lnTo>
                <a:lnTo>
                  <a:pt x="45720" y="12763"/>
                </a:lnTo>
                <a:lnTo>
                  <a:pt x="49149" y="20883"/>
                </a:lnTo>
                <a:lnTo>
                  <a:pt x="50291" y="32003"/>
                </a:lnTo>
                <a:lnTo>
                  <a:pt x="25907" y="35051"/>
                </a:lnTo>
                <a:lnTo>
                  <a:pt x="14787" y="38457"/>
                </a:lnTo>
                <a:lnTo>
                  <a:pt x="6667" y="44005"/>
                </a:lnTo>
                <a:lnTo>
                  <a:pt x="1690" y="51554"/>
                </a:lnTo>
                <a:lnTo>
                  <a:pt x="0" y="60960"/>
                </a:lnTo>
                <a:lnTo>
                  <a:pt x="0" y="67055"/>
                </a:lnTo>
                <a:lnTo>
                  <a:pt x="1524" y="71627"/>
                </a:lnTo>
                <a:lnTo>
                  <a:pt x="10667" y="80772"/>
                </a:lnTo>
                <a:lnTo>
                  <a:pt x="16763" y="82296"/>
                </a:lnTo>
                <a:lnTo>
                  <a:pt x="28955" y="82296"/>
                </a:lnTo>
                <a:lnTo>
                  <a:pt x="35051" y="80772"/>
                </a:lnTo>
                <a:lnTo>
                  <a:pt x="41909" y="76200"/>
                </a:lnTo>
                <a:lnTo>
                  <a:pt x="18287" y="76200"/>
                </a:lnTo>
                <a:lnTo>
                  <a:pt x="15239" y="74675"/>
                </a:lnTo>
                <a:lnTo>
                  <a:pt x="12191" y="71627"/>
                </a:lnTo>
                <a:lnTo>
                  <a:pt x="7619" y="68579"/>
                </a:lnTo>
                <a:lnTo>
                  <a:pt x="6095" y="64008"/>
                </a:lnTo>
                <a:lnTo>
                  <a:pt x="6095" y="53339"/>
                </a:lnTo>
                <a:lnTo>
                  <a:pt x="15239" y="44196"/>
                </a:lnTo>
                <a:lnTo>
                  <a:pt x="21335" y="42672"/>
                </a:lnTo>
                <a:lnTo>
                  <a:pt x="28955" y="41148"/>
                </a:lnTo>
                <a:lnTo>
                  <a:pt x="50291" y="38100"/>
                </a:lnTo>
                <a:lnTo>
                  <a:pt x="57912" y="38100"/>
                </a:lnTo>
                <a:lnTo>
                  <a:pt x="57912" y="19812"/>
                </a:lnTo>
                <a:lnTo>
                  <a:pt x="54863" y="12191"/>
                </a:lnTo>
                <a:lnTo>
                  <a:pt x="51815" y="7620"/>
                </a:lnTo>
                <a:lnTo>
                  <a:pt x="50291" y="6096"/>
                </a:lnTo>
                <a:close/>
              </a:path>
              <a:path w="58420" h="82550">
                <a:moveTo>
                  <a:pt x="57912" y="65531"/>
                </a:moveTo>
                <a:lnTo>
                  <a:pt x="50291" y="65531"/>
                </a:lnTo>
                <a:lnTo>
                  <a:pt x="50291" y="80772"/>
                </a:lnTo>
                <a:lnTo>
                  <a:pt x="57912" y="80772"/>
                </a:lnTo>
                <a:lnTo>
                  <a:pt x="57912" y="65531"/>
                </a:lnTo>
                <a:close/>
              </a:path>
              <a:path w="58420" h="82550">
                <a:moveTo>
                  <a:pt x="57912" y="38100"/>
                </a:moveTo>
                <a:lnTo>
                  <a:pt x="50291" y="38100"/>
                </a:lnTo>
                <a:lnTo>
                  <a:pt x="50291" y="54863"/>
                </a:lnTo>
                <a:lnTo>
                  <a:pt x="48767" y="62484"/>
                </a:lnTo>
                <a:lnTo>
                  <a:pt x="42671" y="67055"/>
                </a:lnTo>
                <a:lnTo>
                  <a:pt x="38100" y="73151"/>
                </a:lnTo>
                <a:lnTo>
                  <a:pt x="32003" y="76200"/>
                </a:lnTo>
                <a:lnTo>
                  <a:pt x="41909" y="76200"/>
                </a:lnTo>
                <a:lnTo>
                  <a:pt x="44195" y="74675"/>
                </a:lnTo>
                <a:lnTo>
                  <a:pt x="50291" y="65531"/>
                </a:lnTo>
                <a:lnTo>
                  <a:pt x="57912" y="65531"/>
                </a:lnTo>
                <a:lnTo>
                  <a:pt x="57912" y="38100"/>
                </a:lnTo>
                <a:close/>
              </a:path>
              <a:path w="58420" h="82550">
                <a:moveTo>
                  <a:pt x="41147" y="0"/>
                </a:moveTo>
                <a:lnTo>
                  <a:pt x="27431" y="0"/>
                </a:lnTo>
                <a:lnTo>
                  <a:pt x="9143" y="6096"/>
                </a:lnTo>
                <a:lnTo>
                  <a:pt x="6095" y="9143"/>
                </a:lnTo>
                <a:lnTo>
                  <a:pt x="6095" y="16763"/>
                </a:lnTo>
                <a:lnTo>
                  <a:pt x="12715" y="12525"/>
                </a:lnTo>
                <a:lnTo>
                  <a:pt x="19050" y="9143"/>
                </a:lnTo>
                <a:lnTo>
                  <a:pt x="25384" y="6905"/>
                </a:lnTo>
                <a:lnTo>
                  <a:pt x="32003" y="6096"/>
                </a:lnTo>
                <a:lnTo>
                  <a:pt x="50291" y="6096"/>
                </a:lnTo>
                <a:lnTo>
                  <a:pt x="47243" y="3048"/>
                </a:lnTo>
                <a:lnTo>
                  <a:pt x="4114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5" name="object 95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7579301" y="4212405"/>
            <a:ext cx="1384508" cy="109519"/>
          </a:xfrm>
          <a:prstGeom prst="rect">
            <a:avLst/>
          </a:prstGeom>
        </p:spPr>
      </p:pic>
      <p:grpSp>
        <p:nvGrpSpPr>
          <p:cNvPr id="96" name="object 96"/>
          <p:cNvGrpSpPr/>
          <p:nvPr/>
        </p:nvGrpSpPr>
        <p:grpSpPr>
          <a:xfrm>
            <a:off x="9056503" y="4212405"/>
            <a:ext cx="749449" cy="92248"/>
            <a:chOff x="6998207" y="5451347"/>
            <a:chExt cx="579120" cy="119380"/>
          </a:xfrm>
        </p:grpSpPr>
        <p:pic>
          <p:nvPicPr>
            <p:cNvPr id="97" name="object 9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998207" y="5452871"/>
              <a:ext cx="68580" cy="117348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088123" y="5458967"/>
              <a:ext cx="224027" cy="111252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331963" y="5451347"/>
              <a:ext cx="245363" cy="118872"/>
            </a:xfrm>
            <a:prstGeom prst="rect">
              <a:avLst/>
            </a:prstGeom>
          </p:spPr>
        </p:pic>
      </p:grpSp>
      <p:sp>
        <p:nvSpPr>
          <p:cNvPr id="100" name="object 100"/>
          <p:cNvSpPr/>
          <p:nvPr/>
        </p:nvSpPr>
        <p:spPr>
          <a:xfrm>
            <a:off x="842144" y="4572761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5156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1" name="object 101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123186" y="4544498"/>
            <a:ext cx="6148444" cy="243771"/>
          </a:xfrm>
          <a:prstGeom prst="rect">
            <a:avLst/>
          </a:prstGeom>
        </p:spPr>
      </p:pic>
      <p:grpSp>
        <p:nvGrpSpPr>
          <p:cNvPr id="102" name="object 102"/>
          <p:cNvGrpSpPr/>
          <p:nvPr/>
        </p:nvGrpSpPr>
        <p:grpSpPr>
          <a:xfrm>
            <a:off x="7360382" y="4544498"/>
            <a:ext cx="2457898" cy="117764"/>
            <a:chOff x="5687567" y="5881115"/>
            <a:chExt cx="1899285" cy="152400"/>
          </a:xfrm>
        </p:grpSpPr>
        <p:pic>
          <p:nvPicPr>
            <p:cNvPr id="103" name="object 10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687567" y="5881115"/>
              <a:ext cx="885443" cy="152400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6586727" y="5948171"/>
              <a:ext cx="43180" cy="7620"/>
            </a:xfrm>
            <a:custGeom>
              <a:avLst/>
              <a:gdLst/>
              <a:ahLst/>
              <a:cxnLst/>
              <a:rect l="l" t="t" r="r" b="b"/>
              <a:pathLst>
                <a:path w="43179" h="7620">
                  <a:moveTo>
                    <a:pt x="42672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42672" y="7619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649211" y="5881115"/>
              <a:ext cx="937260" cy="118872"/>
            </a:xfrm>
            <a:prstGeom prst="rect">
              <a:avLst/>
            </a:prstGeom>
          </p:spPr>
        </p:pic>
      </p:grpSp>
      <p:sp>
        <p:nvSpPr>
          <p:cNvPr id="106" name="object 106"/>
          <p:cNvSpPr/>
          <p:nvPr/>
        </p:nvSpPr>
        <p:spPr>
          <a:xfrm>
            <a:off x="842144" y="4903677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5156" y="27431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832131" y="4881302"/>
            <a:ext cx="122443" cy="84888"/>
          </a:xfrm>
          <a:custGeom>
            <a:avLst/>
            <a:gdLst/>
            <a:ahLst/>
            <a:cxnLst/>
            <a:rect l="l" t="t" r="r" b="b"/>
            <a:pathLst>
              <a:path w="94614" h="109854">
                <a:moveTo>
                  <a:pt x="9144" y="30480"/>
                </a:moveTo>
                <a:lnTo>
                  <a:pt x="1524" y="30480"/>
                </a:lnTo>
                <a:lnTo>
                  <a:pt x="1524" y="109728"/>
                </a:lnTo>
                <a:lnTo>
                  <a:pt x="9144" y="109728"/>
                </a:lnTo>
                <a:lnTo>
                  <a:pt x="9144" y="30480"/>
                </a:lnTo>
                <a:close/>
              </a:path>
              <a:path w="94614" h="109854">
                <a:moveTo>
                  <a:pt x="10668" y="3048"/>
                </a:moveTo>
                <a:lnTo>
                  <a:pt x="7620" y="0"/>
                </a:lnTo>
                <a:lnTo>
                  <a:pt x="1524" y="0"/>
                </a:lnTo>
                <a:lnTo>
                  <a:pt x="1524" y="1524"/>
                </a:lnTo>
                <a:lnTo>
                  <a:pt x="0" y="3048"/>
                </a:lnTo>
                <a:lnTo>
                  <a:pt x="0" y="9144"/>
                </a:lnTo>
                <a:lnTo>
                  <a:pt x="1524" y="9144"/>
                </a:lnTo>
                <a:lnTo>
                  <a:pt x="1524" y="10668"/>
                </a:lnTo>
                <a:lnTo>
                  <a:pt x="7620" y="10668"/>
                </a:lnTo>
                <a:lnTo>
                  <a:pt x="9144" y="9144"/>
                </a:lnTo>
                <a:lnTo>
                  <a:pt x="10668" y="9144"/>
                </a:lnTo>
                <a:lnTo>
                  <a:pt x="10668" y="3048"/>
                </a:lnTo>
                <a:close/>
              </a:path>
              <a:path w="94614" h="109854">
                <a:moveTo>
                  <a:pt x="94488" y="62484"/>
                </a:moveTo>
                <a:lnTo>
                  <a:pt x="76200" y="28956"/>
                </a:lnTo>
                <a:lnTo>
                  <a:pt x="67056" y="28956"/>
                </a:lnTo>
                <a:lnTo>
                  <a:pt x="58712" y="30086"/>
                </a:lnTo>
                <a:lnTo>
                  <a:pt x="51803" y="33337"/>
                </a:lnTo>
                <a:lnTo>
                  <a:pt x="46050" y="38608"/>
                </a:lnTo>
                <a:lnTo>
                  <a:pt x="41148" y="45720"/>
                </a:lnTo>
                <a:lnTo>
                  <a:pt x="41148" y="30480"/>
                </a:lnTo>
                <a:lnTo>
                  <a:pt x="33528" y="30480"/>
                </a:lnTo>
                <a:lnTo>
                  <a:pt x="33528" y="109728"/>
                </a:lnTo>
                <a:lnTo>
                  <a:pt x="41148" y="109728"/>
                </a:lnTo>
                <a:lnTo>
                  <a:pt x="41148" y="56388"/>
                </a:lnTo>
                <a:lnTo>
                  <a:pt x="42672" y="48768"/>
                </a:lnTo>
                <a:lnTo>
                  <a:pt x="53340" y="38100"/>
                </a:lnTo>
                <a:lnTo>
                  <a:pt x="59436" y="35052"/>
                </a:lnTo>
                <a:lnTo>
                  <a:pt x="67056" y="35052"/>
                </a:lnTo>
                <a:lnTo>
                  <a:pt x="75933" y="37007"/>
                </a:lnTo>
                <a:lnTo>
                  <a:pt x="82105" y="42672"/>
                </a:lnTo>
                <a:lnTo>
                  <a:pt x="85699" y="51777"/>
                </a:lnTo>
                <a:lnTo>
                  <a:pt x="86868" y="64008"/>
                </a:lnTo>
                <a:lnTo>
                  <a:pt x="86868" y="109728"/>
                </a:lnTo>
                <a:lnTo>
                  <a:pt x="94488" y="109728"/>
                </a:lnTo>
                <a:lnTo>
                  <a:pt x="94488" y="6248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8" name="object 108"/>
          <p:cNvGrpSpPr/>
          <p:nvPr/>
        </p:nvGrpSpPr>
        <p:grpSpPr>
          <a:xfrm>
            <a:off x="4972004" y="4875414"/>
            <a:ext cx="581809" cy="92248"/>
            <a:chOff x="3842003" y="6309359"/>
            <a:chExt cx="449580" cy="119380"/>
          </a:xfrm>
        </p:grpSpPr>
        <p:pic>
          <p:nvPicPr>
            <p:cNvPr id="109" name="object 10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842003" y="6345935"/>
              <a:ext cx="132587" cy="8229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994403" y="6309359"/>
              <a:ext cx="297180" cy="118872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5650453" y="4903677"/>
            <a:ext cx="244886" cy="63789"/>
            <a:chOff x="4366259" y="6345935"/>
            <a:chExt cx="189230" cy="82550"/>
          </a:xfrm>
        </p:grpSpPr>
        <p:sp>
          <p:nvSpPr>
            <p:cNvPr id="112" name="object 112"/>
            <p:cNvSpPr/>
            <p:nvPr/>
          </p:nvSpPr>
          <p:spPr>
            <a:xfrm>
              <a:off x="4366259" y="6345935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20" h="82550">
                  <a:moveTo>
                    <a:pt x="49275" y="6096"/>
                  </a:moveTo>
                  <a:lnTo>
                    <a:pt x="32003" y="6096"/>
                  </a:lnTo>
                  <a:lnTo>
                    <a:pt x="40005" y="7786"/>
                  </a:lnTo>
                  <a:lnTo>
                    <a:pt x="45720" y="12763"/>
                  </a:lnTo>
                  <a:lnTo>
                    <a:pt x="49149" y="20883"/>
                  </a:lnTo>
                  <a:lnTo>
                    <a:pt x="50291" y="32003"/>
                  </a:lnTo>
                  <a:lnTo>
                    <a:pt x="25907" y="35051"/>
                  </a:lnTo>
                  <a:lnTo>
                    <a:pt x="14144" y="38457"/>
                  </a:lnTo>
                  <a:lnTo>
                    <a:pt x="6095" y="44005"/>
                  </a:lnTo>
                  <a:lnTo>
                    <a:pt x="1476" y="51554"/>
                  </a:lnTo>
                  <a:lnTo>
                    <a:pt x="0" y="60960"/>
                  </a:lnTo>
                  <a:lnTo>
                    <a:pt x="0" y="67055"/>
                  </a:lnTo>
                  <a:lnTo>
                    <a:pt x="1524" y="71627"/>
                  </a:lnTo>
                  <a:lnTo>
                    <a:pt x="10667" y="80772"/>
                  </a:lnTo>
                  <a:lnTo>
                    <a:pt x="16763" y="82296"/>
                  </a:lnTo>
                  <a:lnTo>
                    <a:pt x="28955" y="82296"/>
                  </a:lnTo>
                  <a:lnTo>
                    <a:pt x="35051" y="80772"/>
                  </a:lnTo>
                  <a:lnTo>
                    <a:pt x="41909" y="76200"/>
                  </a:lnTo>
                  <a:lnTo>
                    <a:pt x="18287" y="76200"/>
                  </a:lnTo>
                  <a:lnTo>
                    <a:pt x="13715" y="74675"/>
                  </a:lnTo>
                  <a:lnTo>
                    <a:pt x="7619" y="68579"/>
                  </a:lnTo>
                  <a:lnTo>
                    <a:pt x="6095" y="64008"/>
                  </a:lnTo>
                  <a:lnTo>
                    <a:pt x="6095" y="54863"/>
                  </a:lnTo>
                  <a:lnTo>
                    <a:pt x="7619" y="50291"/>
                  </a:lnTo>
                  <a:lnTo>
                    <a:pt x="12191" y="47243"/>
                  </a:lnTo>
                  <a:lnTo>
                    <a:pt x="15239" y="44196"/>
                  </a:lnTo>
                  <a:lnTo>
                    <a:pt x="21336" y="42672"/>
                  </a:lnTo>
                  <a:lnTo>
                    <a:pt x="28955" y="41148"/>
                  </a:lnTo>
                  <a:lnTo>
                    <a:pt x="50291" y="38100"/>
                  </a:lnTo>
                  <a:lnTo>
                    <a:pt x="57912" y="38100"/>
                  </a:lnTo>
                  <a:lnTo>
                    <a:pt x="57912" y="19812"/>
                  </a:lnTo>
                  <a:lnTo>
                    <a:pt x="54863" y="12191"/>
                  </a:lnTo>
                  <a:lnTo>
                    <a:pt x="50291" y="7619"/>
                  </a:lnTo>
                  <a:lnTo>
                    <a:pt x="49275" y="6096"/>
                  </a:lnTo>
                  <a:close/>
                </a:path>
                <a:path w="58420" h="82550">
                  <a:moveTo>
                    <a:pt x="57912" y="65531"/>
                  </a:moveTo>
                  <a:lnTo>
                    <a:pt x="50291" y="65531"/>
                  </a:lnTo>
                  <a:lnTo>
                    <a:pt x="50291" y="80772"/>
                  </a:lnTo>
                  <a:lnTo>
                    <a:pt x="57912" y="80772"/>
                  </a:lnTo>
                  <a:lnTo>
                    <a:pt x="57912" y="65531"/>
                  </a:lnTo>
                  <a:close/>
                </a:path>
                <a:path w="58420" h="82550">
                  <a:moveTo>
                    <a:pt x="57912" y="38100"/>
                  </a:moveTo>
                  <a:lnTo>
                    <a:pt x="50291" y="38100"/>
                  </a:lnTo>
                  <a:lnTo>
                    <a:pt x="50291" y="54863"/>
                  </a:lnTo>
                  <a:lnTo>
                    <a:pt x="48767" y="62484"/>
                  </a:lnTo>
                  <a:lnTo>
                    <a:pt x="42672" y="67055"/>
                  </a:lnTo>
                  <a:lnTo>
                    <a:pt x="38100" y="73151"/>
                  </a:lnTo>
                  <a:lnTo>
                    <a:pt x="32003" y="76200"/>
                  </a:lnTo>
                  <a:lnTo>
                    <a:pt x="41909" y="76200"/>
                  </a:lnTo>
                  <a:lnTo>
                    <a:pt x="44195" y="74675"/>
                  </a:lnTo>
                  <a:lnTo>
                    <a:pt x="50291" y="65531"/>
                  </a:lnTo>
                  <a:lnTo>
                    <a:pt x="57912" y="65531"/>
                  </a:lnTo>
                  <a:lnTo>
                    <a:pt x="57912" y="38100"/>
                  </a:lnTo>
                  <a:close/>
                </a:path>
                <a:path w="58420" h="82550">
                  <a:moveTo>
                    <a:pt x="39624" y="0"/>
                  </a:moveTo>
                  <a:lnTo>
                    <a:pt x="27431" y="0"/>
                  </a:lnTo>
                  <a:lnTo>
                    <a:pt x="9143" y="6096"/>
                  </a:lnTo>
                  <a:lnTo>
                    <a:pt x="6095" y="9143"/>
                  </a:lnTo>
                  <a:lnTo>
                    <a:pt x="6095" y="16763"/>
                  </a:lnTo>
                  <a:lnTo>
                    <a:pt x="12715" y="12525"/>
                  </a:lnTo>
                  <a:lnTo>
                    <a:pt x="19049" y="9143"/>
                  </a:lnTo>
                  <a:lnTo>
                    <a:pt x="25384" y="6905"/>
                  </a:lnTo>
                  <a:lnTo>
                    <a:pt x="32003" y="6096"/>
                  </a:lnTo>
                  <a:lnTo>
                    <a:pt x="49275" y="6096"/>
                  </a:lnTo>
                  <a:lnTo>
                    <a:pt x="47243" y="3048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447031" y="6345935"/>
              <a:ext cx="108203" cy="82296"/>
            </a:xfrm>
            <a:prstGeom prst="rect">
              <a:avLst/>
            </a:prstGeom>
          </p:spPr>
        </p:pic>
      </p:grpSp>
      <p:pic>
        <p:nvPicPr>
          <p:cNvPr id="114" name="object 114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7583243" y="4903677"/>
            <a:ext cx="230752" cy="63592"/>
          </a:xfrm>
          <a:prstGeom prst="rect">
            <a:avLst/>
          </a:prstGeom>
        </p:spPr>
      </p:pic>
      <p:grpSp>
        <p:nvGrpSpPr>
          <p:cNvPr id="115" name="object 115"/>
          <p:cNvGrpSpPr/>
          <p:nvPr/>
        </p:nvGrpSpPr>
        <p:grpSpPr>
          <a:xfrm>
            <a:off x="7918523" y="4875414"/>
            <a:ext cx="253104" cy="92248"/>
            <a:chOff x="6118859" y="6309359"/>
            <a:chExt cx="195580" cy="119380"/>
          </a:xfrm>
        </p:grpSpPr>
        <p:pic>
          <p:nvPicPr>
            <p:cNvPr id="116" name="object 11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118859" y="6345935"/>
              <a:ext cx="135636" cy="82296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6274308" y="6309359"/>
              <a:ext cx="40005" cy="117475"/>
            </a:xfrm>
            <a:custGeom>
              <a:avLst/>
              <a:gdLst/>
              <a:ahLst/>
              <a:cxnLst/>
              <a:rect l="l" t="t" r="r" b="b"/>
              <a:pathLst>
                <a:path w="40004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40004" h="117475">
                  <a:moveTo>
                    <a:pt x="39624" y="0"/>
                  </a:moveTo>
                  <a:lnTo>
                    <a:pt x="32004" y="0"/>
                  </a:lnTo>
                  <a:lnTo>
                    <a:pt x="32004" y="117348"/>
                  </a:lnTo>
                  <a:lnTo>
                    <a:pt x="39624" y="117348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9084115" y="4888368"/>
            <a:ext cx="473336" cy="79000"/>
            <a:chOff x="7019543" y="6326123"/>
            <a:chExt cx="365760" cy="102235"/>
          </a:xfrm>
        </p:grpSpPr>
        <p:pic>
          <p:nvPicPr>
            <p:cNvPr id="119" name="object 119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019543" y="6345935"/>
              <a:ext cx="170687" cy="8229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213091" y="6326123"/>
              <a:ext cx="172211" cy="102108"/>
            </a:xfrm>
            <a:prstGeom prst="rect">
              <a:avLst/>
            </a:prstGeom>
          </p:spPr>
        </p:pic>
      </p:grpSp>
      <p:pic>
        <p:nvPicPr>
          <p:cNvPr id="121" name="object 121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9650146" y="4888368"/>
            <a:ext cx="163696" cy="78902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1116284" y="4875414"/>
            <a:ext cx="3867553" cy="387442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6676016" y="4876592"/>
            <a:ext cx="893423" cy="252014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5133727" y="4875414"/>
            <a:ext cx="1459454" cy="226105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8285360" y="4875414"/>
            <a:ext cx="1120228" cy="253192"/>
          </a:xfrm>
          <a:prstGeom prst="rect">
            <a:avLst/>
          </a:prstGeom>
        </p:spPr>
      </p:pic>
      <p:grpSp>
        <p:nvGrpSpPr>
          <p:cNvPr id="126" name="object 126"/>
          <p:cNvGrpSpPr/>
          <p:nvPr/>
        </p:nvGrpSpPr>
        <p:grpSpPr>
          <a:xfrm>
            <a:off x="7731162" y="5010843"/>
            <a:ext cx="465941" cy="90776"/>
            <a:chOff x="5974079" y="6484620"/>
            <a:chExt cx="360045" cy="117475"/>
          </a:xfrm>
        </p:grpSpPr>
        <p:sp>
          <p:nvSpPr>
            <p:cNvPr id="127" name="object 127"/>
            <p:cNvSpPr/>
            <p:nvPr/>
          </p:nvSpPr>
          <p:spPr>
            <a:xfrm>
              <a:off x="5974079" y="6490716"/>
              <a:ext cx="12700" cy="109855"/>
            </a:xfrm>
            <a:custGeom>
              <a:avLst/>
              <a:gdLst/>
              <a:ahLst/>
              <a:cxnLst/>
              <a:rect l="l" t="t" r="r" b="b"/>
              <a:pathLst>
                <a:path w="12700" h="109854">
                  <a:moveTo>
                    <a:pt x="9144" y="0"/>
                  </a:moveTo>
                  <a:lnTo>
                    <a:pt x="3048" y="0"/>
                  </a:lnTo>
                  <a:lnTo>
                    <a:pt x="3048" y="1524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4572" y="12192"/>
                  </a:lnTo>
                  <a:lnTo>
                    <a:pt x="7620" y="12192"/>
                  </a:lnTo>
                  <a:lnTo>
                    <a:pt x="9144" y="10668"/>
                  </a:lnTo>
                  <a:lnTo>
                    <a:pt x="10668" y="10668"/>
                  </a:lnTo>
                  <a:lnTo>
                    <a:pt x="12192" y="9144"/>
                  </a:lnTo>
                  <a:lnTo>
                    <a:pt x="12192" y="3048"/>
                  </a:lnTo>
                  <a:lnTo>
                    <a:pt x="9144" y="0"/>
                  </a:lnTo>
                  <a:close/>
                </a:path>
                <a:path w="12700" h="109854">
                  <a:moveTo>
                    <a:pt x="10668" y="32004"/>
                  </a:moveTo>
                  <a:lnTo>
                    <a:pt x="3048" y="32004"/>
                  </a:lnTo>
                  <a:lnTo>
                    <a:pt x="3048" y="109728"/>
                  </a:lnTo>
                  <a:lnTo>
                    <a:pt x="10668" y="109728"/>
                  </a:lnTo>
                  <a:lnTo>
                    <a:pt x="10668" y="3200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009131" y="6484620"/>
              <a:ext cx="239267" cy="117347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268303" y="6519672"/>
              <a:ext cx="65440" cy="82295"/>
            </a:xfrm>
            <a:prstGeom prst="rect">
              <a:avLst/>
            </a:prstGeom>
          </p:spPr>
        </p:pic>
      </p:grpSp>
      <p:pic>
        <p:nvPicPr>
          <p:cNvPr id="130" name="object 130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9549562" y="5010843"/>
            <a:ext cx="260335" cy="90677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6593183" y="3141934"/>
            <a:ext cx="3303494" cy="9809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24747" y="2785109"/>
            <a:ext cx="1423953" cy="10598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431535" y="2790998"/>
            <a:ext cx="656753" cy="130717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44336" y="3067743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5156" y="28955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25379" y="3038891"/>
            <a:ext cx="1651747" cy="10539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563906" y="3039480"/>
            <a:ext cx="3402106" cy="118941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6054761" y="3039480"/>
            <a:ext cx="404308" cy="119236"/>
            <a:chOff x="4678679" y="3933444"/>
            <a:chExt cx="312420" cy="154305"/>
          </a:xfrm>
        </p:grpSpPr>
        <p:sp>
          <p:nvSpPr>
            <p:cNvPr id="24" name="object 24"/>
            <p:cNvSpPr/>
            <p:nvPr/>
          </p:nvSpPr>
          <p:spPr>
            <a:xfrm>
              <a:off x="4678679" y="3933444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07635" y="3941064"/>
              <a:ext cx="114300" cy="10972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44795" y="3970020"/>
              <a:ext cx="146303" cy="117347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6543877" y="3039480"/>
            <a:ext cx="250638" cy="92248"/>
            <a:chOff x="5056632" y="3933444"/>
            <a:chExt cx="193675" cy="119380"/>
          </a:xfrm>
        </p:grpSpPr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56632" y="3970020"/>
              <a:ext cx="134112" cy="8229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210556" y="3933443"/>
              <a:ext cx="40005" cy="117475"/>
            </a:xfrm>
            <a:custGeom>
              <a:avLst/>
              <a:gdLst/>
              <a:ahLst/>
              <a:cxnLst/>
              <a:rect l="l" t="t" r="r" b="b"/>
              <a:pathLst>
                <a:path w="40004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40004" h="117475">
                  <a:moveTo>
                    <a:pt x="39624" y="0"/>
                  </a:moveTo>
                  <a:lnTo>
                    <a:pt x="32004" y="0"/>
                  </a:lnTo>
                  <a:lnTo>
                    <a:pt x="32004" y="117348"/>
                  </a:lnTo>
                  <a:lnTo>
                    <a:pt x="39624" y="117348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6877185" y="3067743"/>
            <a:ext cx="170105" cy="63789"/>
            <a:chOff x="5314188" y="3970020"/>
            <a:chExt cx="131445" cy="82550"/>
          </a:xfrm>
        </p:grpSpPr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14188" y="3970020"/>
              <a:ext cx="74675" cy="8229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408676" y="3971544"/>
              <a:ext cx="36830" cy="79375"/>
            </a:xfrm>
            <a:custGeom>
              <a:avLst/>
              <a:gdLst/>
              <a:ahLst/>
              <a:cxnLst/>
              <a:rect l="l" t="t" r="r" b="b"/>
              <a:pathLst>
                <a:path w="36829" h="79375">
                  <a:moveTo>
                    <a:pt x="36575" y="0"/>
                  </a:moveTo>
                  <a:lnTo>
                    <a:pt x="22860" y="0"/>
                  </a:lnTo>
                  <a:lnTo>
                    <a:pt x="18287" y="1523"/>
                  </a:lnTo>
                  <a:lnTo>
                    <a:pt x="15239" y="4571"/>
                  </a:lnTo>
                  <a:lnTo>
                    <a:pt x="10668" y="7619"/>
                  </a:lnTo>
                  <a:lnTo>
                    <a:pt x="7620" y="12191"/>
                  </a:lnTo>
                  <a:lnTo>
                    <a:pt x="6096" y="18287"/>
                  </a:lnTo>
                  <a:lnTo>
                    <a:pt x="6096" y="1523"/>
                  </a:lnTo>
                  <a:lnTo>
                    <a:pt x="0" y="1523"/>
                  </a:lnTo>
                  <a:lnTo>
                    <a:pt x="0" y="79247"/>
                  </a:lnTo>
                  <a:lnTo>
                    <a:pt x="6096" y="79247"/>
                  </a:lnTo>
                  <a:lnTo>
                    <a:pt x="6096" y="42671"/>
                  </a:lnTo>
                  <a:lnTo>
                    <a:pt x="6405" y="34099"/>
                  </a:lnTo>
                  <a:lnTo>
                    <a:pt x="21336" y="6095"/>
                  </a:lnTo>
                  <a:lnTo>
                    <a:pt x="33527" y="6095"/>
                  </a:lnTo>
                  <a:lnTo>
                    <a:pt x="36575" y="7619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113851" y="3039480"/>
            <a:ext cx="159751" cy="91855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7338688" y="3067742"/>
            <a:ext cx="184075" cy="63789"/>
          </a:xfrm>
          <a:custGeom>
            <a:avLst/>
            <a:gdLst/>
            <a:ahLst/>
            <a:cxnLst/>
            <a:rect l="l" t="t" r="r" b="b"/>
            <a:pathLst>
              <a:path w="142239" h="82550">
                <a:moveTo>
                  <a:pt x="57912" y="19812"/>
                </a:moveTo>
                <a:lnTo>
                  <a:pt x="56388" y="13716"/>
                </a:lnTo>
                <a:lnTo>
                  <a:pt x="51816" y="7620"/>
                </a:lnTo>
                <a:lnTo>
                  <a:pt x="47244" y="3048"/>
                </a:lnTo>
                <a:lnTo>
                  <a:pt x="41148" y="0"/>
                </a:lnTo>
                <a:lnTo>
                  <a:pt x="28956" y="0"/>
                </a:lnTo>
                <a:lnTo>
                  <a:pt x="22860" y="1524"/>
                </a:lnTo>
                <a:lnTo>
                  <a:pt x="9144" y="6096"/>
                </a:lnTo>
                <a:lnTo>
                  <a:pt x="6159" y="9080"/>
                </a:lnTo>
                <a:lnTo>
                  <a:pt x="6096" y="16764"/>
                </a:lnTo>
                <a:lnTo>
                  <a:pt x="12712" y="12763"/>
                </a:lnTo>
                <a:lnTo>
                  <a:pt x="19050" y="9906"/>
                </a:lnTo>
                <a:lnTo>
                  <a:pt x="25374" y="8191"/>
                </a:lnTo>
                <a:lnTo>
                  <a:pt x="32004" y="7620"/>
                </a:lnTo>
                <a:lnTo>
                  <a:pt x="40005" y="9080"/>
                </a:lnTo>
                <a:lnTo>
                  <a:pt x="45720" y="13525"/>
                </a:lnTo>
                <a:lnTo>
                  <a:pt x="49149" y="21132"/>
                </a:lnTo>
                <a:lnTo>
                  <a:pt x="50292" y="32004"/>
                </a:lnTo>
                <a:lnTo>
                  <a:pt x="50292" y="38100"/>
                </a:lnTo>
                <a:lnTo>
                  <a:pt x="50292" y="54864"/>
                </a:lnTo>
                <a:lnTo>
                  <a:pt x="48768" y="62484"/>
                </a:lnTo>
                <a:lnTo>
                  <a:pt x="44196" y="68580"/>
                </a:lnTo>
                <a:lnTo>
                  <a:pt x="38100" y="73152"/>
                </a:lnTo>
                <a:lnTo>
                  <a:pt x="32004" y="76200"/>
                </a:lnTo>
                <a:lnTo>
                  <a:pt x="19812" y="76200"/>
                </a:lnTo>
                <a:lnTo>
                  <a:pt x="15240" y="74676"/>
                </a:lnTo>
                <a:lnTo>
                  <a:pt x="9144" y="68580"/>
                </a:lnTo>
                <a:lnTo>
                  <a:pt x="7620" y="65532"/>
                </a:lnTo>
                <a:lnTo>
                  <a:pt x="7620" y="54864"/>
                </a:lnTo>
                <a:lnTo>
                  <a:pt x="50292" y="38100"/>
                </a:lnTo>
                <a:lnTo>
                  <a:pt x="50292" y="32004"/>
                </a:lnTo>
                <a:lnTo>
                  <a:pt x="6858" y="44005"/>
                </a:lnTo>
                <a:lnTo>
                  <a:pt x="0" y="60960"/>
                </a:lnTo>
                <a:lnTo>
                  <a:pt x="0" y="67056"/>
                </a:lnTo>
                <a:lnTo>
                  <a:pt x="1524" y="71628"/>
                </a:lnTo>
                <a:lnTo>
                  <a:pt x="10668" y="80772"/>
                </a:lnTo>
                <a:lnTo>
                  <a:pt x="16764" y="82296"/>
                </a:lnTo>
                <a:lnTo>
                  <a:pt x="30480" y="82296"/>
                </a:lnTo>
                <a:lnTo>
                  <a:pt x="35052" y="80772"/>
                </a:lnTo>
                <a:lnTo>
                  <a:pt x="41910" y="76200"/>
                </a:lnTo>
                <a:lnTo>
                  <a:pt x="44196" y="74676"/>
                </a:lnTo>
                <a:lnTo>
                  <a:pt x="48768" y="70104"/>
                </a:lnTo>
                <a:lnTo>
                  <a:pt x="50292" y="65532"/>
                </a:lnTo>
                <a:lnTo>
                  <a:pt x="50292" y="80772"/>
                </a:lnTo>
                <a:lnTo>
                  <a:pt x="57912" y="80772"/>
                </a:lnTo>
                <a:lnTo>
                  <a:pt x="57912" y="65532"/>
                </a:lnTo>
                <a:lnTo>
                  <a:pt x="57912" y="38100"/>
                </a:lnTo>
                <a:lnTo>
                  <a:pt x="57912" y="19812"/>
                </a:lnTo>
                <a:close/>
              </a:path>
              <a:path w="142239" h="82550">
                <a:moveTo>
                  <a:pt x="141732" y="22860"/>
                </a:moveTo>
                <a:lnTo>
                  <a:pt x="140208" y="15240"/>
                </a:lnTo>
                <a:lnTo>
                  <a:pt x="131064" y="3048"/>
                </a:lnTo>
                <a:lnTo>
                  <a:pt x="123444" y="0"/>
                </a:lnTo>
                <a:lnTo>
                  <a:pt x="115824" y="0"/>
                </a:lnTo>
                <a:lnTo>
                  <a:pt x="107251" y="1130"/>
                </a:lnTo>
                <a:lnTo>
                  <a:pt x="99822" y="4381"/>
                </a:lnTo>
                <a:lnTo>
                  <a:pt x="93535" y="9652"/>
                </a:lnTo>
                <a:lnTo>
                  <a:pt x="88392" y="16764"/>
                </a:lnTo>
                <a:lnTo>
                  <a:pt x="88392" y="3048"/>
                </a:lnTo>
                <a:lnTo>
                  <a:pt x="82296" y="3048"/>
                </a:lnTo>
                <a:lnTo>
                  <a:pt x="82296" y="80772"/>
                </a:lnTo>
                <a:lnTo>
                  <a:pt x="88392" y="80772"/>
                </a:lnTo>
                <a:lnTo>
                  <a:pt x="88392" y="27432"/>
                </a:lnTo>
                <a:lnTo>
                  <a:pt x="91440" y="21336"/>
                </a:lnTo>
                <a:lnTo>
                  <a:pt x="100584" y="9144"/>
                </a:lnTo>
                <a:lnTo>
                  <a:pt x="106680" y="7620"/>
                </a:lnTo>
                <a:lnTo>
                  <a:pt x="114300" y="7620"/>
                </a:lnTo>
                <a:lnTo>
                  <a:pt x="123177" y="9334"/>
                </a:lnTo>
                <a:lnTo>
                  <a:pt x="129349" y="14478"/>
                </a:lnTo>
                <a:lnTo>
                  <a:pt x="132943" y="23050"/>
                </a:lnTo>
                <a:lnTo>
                  <a:pt x="134112" y="35052"/>
                </a:lnTo>
                <a:lnTo>
                  <a:pt x="134112" y="80772"/>
                </a:lnTo>
                <a:lnTo>
                  <a:pt x="141732" y="80772"/>
                </a:lnTo>
                <a:lnTo>
                  <a:pt x="141732" y="2286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7606910" y="3039480"/>
            <a:ext cx="601532" cy="92248"/>
            <a:chOff x="5878067" y="3933444"/>
            <a:chExt cx="464820" cy="119380"/>
          </a:xfrm>
        </p:grpSpPr>
        <p:sp>
          <p:nvSpPr>
            <p:cNvPr id="36" name="object 36"/>
            <p:cNvSpPr/>
            <p:nvPr/>
          </p:nvSpPr>
          <p:spPr>
            <a:xfrm>
              <a:off x="5878067" y="3941064"/>
              <a:ext cx="12700" cy="109855"/>
            </a:xfrm>
            <a:custGeom>
              <a:avLst/>
              <a:gdLst/>
              <a:ahLst/>
              <a:cxnLst/>
              <a:rect l="l" t="t" r="r" b="b"/>
              <a:pathLst>
                <a:path w="12700" h="109854">
                  <a:moveTo>
                    <a:pt x="9144" y="0"/>
                  </a:moveTo>
                  <a:lnTo>
                    <a:pt x="3048" y="0"/>
                  </a:lnTo>
                  <a:lnTo>
                    <a:pt x="3048" y="1524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4572" y="12191"/>
                  </a:lnTo>
                  <a:lnTo>
                    <a:pt x="7620" y="12191"/>
                  </a:lnTo>
                  <a:lnTo>
                    <a:pt x="10668" y="9144"/>
                  </a:lnTo>
                  <a:lnTo>
                    <a:pt x="12192" y="9144"/>
                  </a:lnTo>
                  <a:lnTo>
                    <a:pt x="12192" y="3048"/>
                  </a:lnTo>
                  <a:lnTo>
                    <a:pt x="9144" y="0"/>
                  </a:lnTo>
                  <a:close/>
                </a:path>
                <a:path w="12700" h="109854">
                  <a:moveTo>
                    <a:pt x="10668" y="32003"/>
                  </a:moveTo>
                  <a:lnTo>
                    <a:pt x="3048" y="32003"/>
                  </a:lnTo>
                  <a:lnTo>
                    <a:pt x="3048" y="109727"/>
                  </a:lnTo>
                  <a:lnTo>
                    <a:pt x="10668" y="109727"/>
                  </a:lnTo>
                  <a:lnTo>
                    <a:pt x="10668" y="32003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913119" y="3950208"/>
              <a:ext cx="190500" cy="10210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123431" y="3970020"/>
              <a:ext cx="111251" cy="8077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254496" y="3933443"/>
              <a:ext cx="88900" cy="119380"/>
            </a:xfrm>
            <a:custGeom>
              <a:avLst/>
              <a:gdLst/>
              <a:ahLst/>
              <a:cxnLst/>
              <a:rect l="l" t="t" r="r" b="b"/>
              <a:pathLst>
                <a:path w="88900" h="119379">
                  <a:moveTo>
                    <a:pt x="57912" y="56388"/>
                  </a:moveTo>
                  <a:lnTo>
                    <a:pt x="54864" y="50292"/>
                  </a:lnTo>
                  <a:lnTo>
                    <a:pt x="50292" y="44196"/>
                  </a:lnTo>
                  <a:lnTo>
                    <a:pt x="47244" y="39624"/>
                  </a:lnTo>
                  <a:lnTo>
                    <a:pt x="41148" y="36576"/>
                  </a:lnTo>
                  <a:lnTo>
                    <a:pt x="27432" y="36576"/>
                  </a:lnTo>
                  <a:lnTo>
                    <a:pt x="9144" y="42672"/>
                  </a:lnTo>
                  <a:lnTo>
                    <a:pt x="6159" y="45656"/>
                  </a:lnTo>
                  <a:lnTo>
                    <a:pt x="6096" y="53340"/>
                  </a:lnTo>
                  <a:lnTo>
                    <a:pt x="12712" y="49339"/>
                  </a:lnTo>
                  <a:lnTo>
                    <a:pt x="19050" y="46482"/>
                  </a:lnTo>
                  <a:lnTo>
                    <a:pt x="25374" y="44767"/>
                  </a:lnTo>
                  <a:lnTo>
                    <a:pt x="32004" y="44196"/>
                  </a:lnTo>
                  <a:lnTo>
                    <a:pt x="40005" y="45656"/>
                  </a:lnTo>
                  <a:lnTo>
                    <a:pt x="45720" y="50101"/>
                  </a:lnTo>
                  <a:lnTo>
                    <a:pt x="49149" y="57708"/>
                  </a:lnTo>
                  <a:lnTo>
                    <a:pt x="50292" y="68580"/>
                  </a:lnTo>
                  <a:lnTo>
                    <a:pt x="50292" y="74676"/>
                  </a:lnTo>
                  <a:lnTo>
                    <a:pt x="50292" y="91440"/>
                  </a:lnTo>
                  <a:lnTo>
                    <a:pt x="48768" y="99060"/>
                  </a:lnTo>
                  <a:lnTo>
                    <a:pt x="38100" y="109728"/>
                  </a:lnTo>
                  <a:lnTo>
                    <a:pt x="32004" y="112776"/>
                  </a:lnTo>
                  <a:lnTo>
                    <a:pt x="18288" y="112776"/>
                  </a:lnTo>
                  <a:lnTo>
                    <a:pt x="15240" y="111252"/>
                  </a:lnTo>
                  <a:lnTo>
                    <a:pt x="10668" y="108204"/>
                  </a:lnTo>
                  <a:lnTo>
                    <a:pt x="7620" y="105156"/>
                  </a:lnTo>
                  <a:lnTo>
                    <a:pt x="6096" y="102108"/>
                  </a:lnTo>
                  <a:lnTo>
                    <a:pt x="6096" y="91440"/>
                  </a:lnTo>
                  <a:lnTo>
                    <a:pt x="50292" y="74676"/>
                  </a:lnTo>
                  <a:lnTo>
                    <a:pt x="50292" y="68580"/>
                  </a:lnTo>
                  <a:lnTo>
                    <a:pt x="6667" y="80581"/>
                  </a:lnTo>
                  <a:lnTo>
                    <a:pt x="0" y="97536"/>
                  </a:lnTo>
                  <a:lnTo>
                    <a:pt x="0" y="103632"/>
                  </a:lnTo>
                  <a:lnTo>
                    <a:pt x="1524" y="108204"/>
                  </a:lnTo>
                  <a:lnTo>
                    <a:pt x="10668" y="117348"/>
                  </a:lnTo>
                  <a:lnTo>
                    <a:pt x="16764" y="118872"/>
                  </a:lnTo>
                  <a:lnTo>
                    <a:pt x="28956" y="118872"/>
                  </a:lnTo>
                  <a:lnTo>
                    <a:pt x="35052" y="117348"/>
                  </a:lnTo>
                  <a:lnTo>
                    <a:pt x="41910" y="112776"/>
                  </a:lnTo>
                  <a:lnTo>
                    <a:pt x="44196" y="111252"/>
                  </a:lnTo>
                  <a:lnTo>
                    <a:pt x="50292" y="102108"/>
                  </a:lnTo>
                  <a:lnTo>
                    <a:pt x="50292" y="117348"/>
                  </a:lnTo>
                  <a:lnTo>
                    <a:pt x="57912" y="117348"/>
                  </a:lnTo>
                  <a:lnTo>
                    <a:pt x="57912" y="102108"/>
                  </a:lnTo>
                  <a:lnTo>
                    <a:pt x="57912" y="74676"/>
                  </a:lnTo>
                  <a:lnTo>
                    <a:pt x="57912" y="56388"/>
                  </a:lnTo>
                  <a:close/>
                </a:path>
                <a:path w="88900" h="119379">
                  <a:moveTo>
                    <a:pt x="88392" y="0"/>
                  </a:moveTo>
                  <a:lnTo>
                    <a:pt x="80772" y="0"/>
                  </a:lnTo>
                  <a:lnTo>
                    <a:pt x="80772" y="117348"/>
                  </a:lnTo>
                  <a:lnTo>
                    <a:pt x="88392" y="117348"/>
                  </a:lnTo>
                  <a:lnTo>
                    <a:pt x="8839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8291278" y="3039480"/>
            <a:ext cx="250638" cy="92248"/>
            <a:chOff x="6406896" y="3933444"/>
            <a:chExt cx="193675" cy="119380"/>
          </a:xfrm>
        </p:grpSpPr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06896" y="3970020"/>
              <a:ext cx="134111" cy="8229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560820" y="3933443"/>
              <a:ext cx="40005" cy="117475"/>
            </a:xfrm>
            <a:custGeom>
              <a:avLst/>
              <a:gdLst/>
              <a:ahLst/>
              <a:cxnLst/>
              <a:rect l="l" t="t" r="r" b="b"/>
              <a:pathLst>
                <a:path w="40004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40004" h="117475">
                  <a:moveTo>
                    <a:pt x="39624" y="0"/>
                  </a:moveTo>
                  <a:lnTo>
                    <a:pt x="32004" y="0"/>
                  </a:lnTo>
                  <a:lnTo>
                    <a:pt x="32004" y="117348"/>
                  </a:lnTo>
                  <a:lnTo>
                    <a:pt x="39624" y="117348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624585" y="3052434"/>
            <a:ext cx="1180054" cy="105987"/>
            <a:chOff x="6664452" y="3950208"/>
            <a:chExt cx="911860" cy="137160"/>
          </a:xfrm>
        </p:grpSpPr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64452" y="3950208"/>
              <a:ext cx="885444" cy="13715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563612" y="404012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144" y="0"/>
                  </a:moveTo>
                  <a:lnTo>
                    <a:pt x="3048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4" y="9143"/>
                  </a:lnTo>
                  <a:lnTo>
                    <a:pt x="1524" y="10667"/>
                  </a:lnTo>
                  <a:lnTo>
                    <a:pt x="3048" y="10667"/>
                  </a:lnTo>
                  <a:lnTo>
                    <a:pt x="4572" y="12191"/>
                  </a:lnTo>
                  <a:lnTo>
                    <a:pt x="6096" y="12191"/>
                  </a:lnTo>
                  <a:lnTo>
                    <a:pt x="9144" y="12191"/>
                  </a:lnTo>
                  <a:lnTo>
                    <a:pt x="9144" y="10667"/>
                  </a:lnTo>
                  <a:lnTo>
                    <a:pt x="10668" y="10667"/>
                  </a:lnTo>
                  <a:lnTo>
                    <a:pt x="12192" y="9143"/>
                  </a:lnTo>
                  <a:lnTo>
                    <a:pt x="12192" y="3048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16506" y="3242032"/>
            <a:ext cx="2492905" cy="118941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3396188" y="3242032"/>
            <a:ext cx="562087" cy="92248"/>
            <a:chOff x="2624327" y="4195571"/>
            <a:chExt cx="434340" cy="119380"/>
          </a:xfrm>
        </p:grpSpPr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624327" y="4195571"/>
              <a:ext cx="147828" cy="11887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791967" y="4195571"/>
              <a:ext cx="266700" cy="118872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544336" y="3534086"/>
            <a:ext cx="136413" cy="42689"/>
          </a:xfrm>
          <a:custGeom>
            <a:avLst/>
            <a:gdLst/>
            <a:ahLst/>
            <a:cxnLst/>
            <a:rect l="l" t="t" r="r" b="b"/>
            <a:pathLst>
              <a:path w="105409" h="55245">
                <a:moveTo>
                  <a:pt x="76200" y="0"/>
                </a:moveTo>
                <a:lnTo>
                  <a:pt x="0" y="0"/>
                </a:lnTo>
                <a:lnTo>
                  <a:pt x="0" y="54863"/>
                </a:lnTo>
                <a:lnTo>
                  <a:pt x="76200" y="54863"/>
                </a:lnTo>
                <a:lnTo>
                  <a:pt x="105156" y="27431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808616" y="3504056"/>
            <a:ext cx="5540338" cy="120708"/>
            <a:chOff x="624840" y="4534661"/>
            <a:chExt cx="4281170" cy="156210"/>
          </a:xfrm>
        </p:grpSpPr>
        <p:pic>
          <p:nvPicPr>
            <p:cNvPr id="52" name="object 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4840" y="4534661"/>
              <a:ext cx="2781300" cy="13944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29000" y="4536948"/>
              <a:ext cx="1414272" cy="15392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866132" y="4536947"/>
              <a:ext cx="40005" cy="117475"/>
            </a:xfrm>
            <a:custGeom>
              <a:avLst/>
              <a:gdLst/>
              <a:ahLst/>
              <a:cxnLst/>
              <a:rect l="l" t="t" r="r" b="b"/>
              <a:pathLst>
                <a:path w="40004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40004" h="117475">
                  <a:moveTo>
                    <a:pt x="39624" y="0"/>
                  </a:moveTo>
                  <a:lnTo>
                    <a:pt x="32004" y="0"/>
                  </a:lnTo>
                  <a:lnTo>
                    <a:pt x="32004" y="117348"/>
                  </a:lnTo>
                  <a:lnTo>
                    <a:pt x="39624" y="117348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6437376" y="3505823"/>
            <a:ext cx="1660786" cy="119236"/>
            <a:chOff x="4974335" y="4536947"/>
            <a:chExt cx="1283335" cy="154305"/>
          </a:xfrm>
        </p:grpSpPr>
        <p:pic>
          <p:nvPicPr>
            <p:cNvPr id="56" name="object 5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74335" y="4536947"/>
              <a:ext cx="1257300" cy="15392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245351" y="46421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7620" y="0"/>
                  </a:moveTo>
                  <a:lnTo>
                    <a:pt x="4572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3048" y="12192"/>
                  </a:lnTo>
                  <a:lnTo>
                    <a:pt x="6096" y="12192"/>
                  </a:lnTo>
                  <a:lnTo>
                    <a:pt x="9144" y="12192"/>
                  </a:lnTo>
                  <a:lnTo>
                    <a:pt x="12192" y="9144"/>
                  </a:lnTo>
                  <a:lnTo>
                    <a:pt x="12192" y="3048"/>
                  </a:lnTo>
                  <a:lnTo>
                    <a:pt x="10668" y="1524"/>
                  </a:lnTo>
                  <a:lnTo>
                    <a:pt x="9144" y="1524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544336" y="3797878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5156" y="28955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810588" y="3769024"/>
            <a:ext cx="2803039" cy="121689"/>
            <a:chOff x="626363" y="4877561"/>
            <a:chExt cx="2165985" cy="157480"/>
          </a:xfrm>
        </p:grpSpPr>
        <p:sp>
          <p:nvSpPr>
            <p:cNvPr id="60" name="object 60"/>
            <p:cNvSpPr/>
            <p:nvPr/>
          </p:nvSpPr>
          <p:spPr>
            <a:xfrm>
              <a:off x="626363" y="5007864"/>
              <a:ext cx="1929764" cy="9525"/>
            </a:xfrm>
            <a:custGeom>
              <a:avLst/>
              <a:gdLst/>
              <a:ahLst/>
              <a:cxnLst/>
              <a:rect l="l" t="t" r="r" b="b"/>
              <a:pathLst>
                <a:path w="1929764" h="9525">
                  <a:moveTo>
                    <a:pt x="1929384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929384" y="9144"/>
                  </a:lnTo>
                  <a:lnTo>
                    <a:pt x="192938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4745" y="4882133"/>
              <a:ext cx="301751" cy="11734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55547" y="4877561"/>
              <a:ext cx="1544573" cy="15697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560319" y="4879848"/>
              <a:ext cx="231648" cy="117348"/>
            </a:xfrm>
            <a:prstGeom prst="rect">
              <a:avLst/>
            </a:prstGeom>
          </p:spPr>
        </p:pic>
      </p:grpSp>
      <p:pic>
        <p:nvPicPr>
          <p:cNvPr id="64" name="object 6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3697942" y="3770791"/>
            <a:ext cx="1443675" cy="90678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5232340" y="3775502"/>
            <a:ext cx="603997" cy="113348"/>
            <a:chOff x="4043171" y="4885944"/>
            <a:chExt cx="466725" cy="146685"/>
          </a:xfrm>
        </p:grpSpPr>
        <p:pic>
          <p:nvPicPr>
            <p:cNvPr id="66" name="object 6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043171" y="4914900"/>
              <a:ext cx="323088" cy="11734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387595" y="4885944"/>
              <a:ext cx="121919" cy="111251"/>
            </a:xfrm>
            <a:prstGeom prst="rect">
              <a:avLst/>
            </a:prstGeom>
          </p:spPr>
        </p:pic>
      </p:grpSp>
      <p:pic>
        <p:nvPicPr>
          <p:cNvPr id="68" name="object 68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906843" y="3770791"/>
            <a:ext cx="260335" cy="90678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251985" y="3769613"/>
            <a:ext cx="3127965" cy="118941"/>
          </a:xfrm>
          <a:prstGeom prst="rect">
            <a:avLst/>
          </a:prstGeom>
        </p:spPr>
      </p:pic>
      <p:grpSp>
        <p:nvGrpSpPr>
          <p:cNvPr id="70" name="object 70"/>
          <p:cNvGrpSpPr/>
          <p:nvPr/>
        </p:nvGrpSpPr>
        <p:grpSpPr>
          <a:xfrm>
            <a:off x="9464758" y="3797878"/>
            <a:ext cx="347606" cy="90776"/>
            <a:chOff x="7313676" y="4914900"/>
            <a:chExt cx="268605" cy="117475"/>
          </a:xfrm>
        </p:grpSpPr>
        <p:pic>
          <p:nvPicPr>
            <p:cNvPr id="71" name="object 7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313676" y="4914900"/>
              <a:ext cx="141731" cy="11734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475220" y="4914900"/>
              <a:ext cx="106679" cy="82296"/>
            </a:xfrm>
            <a:prstGeom prst="rect">
              <a:avLst/>
            </a:prstGeom>
          </p:spPr>
        </p:pic>
      </p:grpSp>
      <p:grpSp>
        <p:nvGrpSpPr>
          <p:cNvPr id="73" name="object 73"/>
          <p:cNvGrpSpPr/>
          <p:nvPr/>
        </p:nvGrpSpPr>
        <p:grpSpPr>
          <a:xfrm>
            <a:off x="812560" y="3973345"/>
            <a:ext cx="659055" cy="117764"/>
            <a:chOff x="627887" y="5141976"/>
            <a:chExt cx="509270" cy="152400"/>
          </a:xfrm>
        </p:grpSpPr>
        <p:pic>
          <p:nvPicPr>
            <p:cNvPr id="74" name="object 7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27887" y="5141976"/>
              <a:ext cx="117348" cy="11734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68095" y="5177028"/>
              <a:ext cx="283464" cy="117348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077468" y="5141976"/>
              <a:ext cx="59690" cy="116205"/>
            </a:xfrm>
            <a:custGeom>
              <a:avLst/>
              <a:gdLst/>
              <a:ahLst/>
              <a:cxnLst/>
              <a:rect l="l" t="t" r="r" b="b"/>
              <a:pathLst>
                <a:path w="59690" h="116204">
                  <a:moveTo>
                    <a:pt x="6095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6095" y="115824"/>
                  </a:lnTo>
                  <a:lnTo>
                    <a:pt x="6095" y="62484"/>
                  </a:lnTo>
                  <a:lnTo>
                    <a:pt x="9143" y="54863"/>
                  </a:lnTo>
                  <a:lnTo>
                    <a:pt x="13715" y="48768"/>
                  </a:lnTo>
                  <a:lnTo>
                    <a:pt x="19812" y="44196"/>
                  </a:lnTo>
                  <a:lnTo>
                    <a:pt x="25907" y="41148"/>
                  </a:lnTo>
                  <a:lnTo>
                    <a:pt x="39623" y="41148"/>
                  </a:lnTo>
                  <a:lnTo>
                    <a:pt x="48768" y="47244"/>
                  </a:lnTo>
                  <a:lnTo>
                    <a:pt x="51815" y="51815"/>
                  </a:lnTo>
                  <a:lnTo>
                    <a:pt x="53340" y="59436"/>
                  </a:lnTo>
                  <a:lnTo>
                    <a:pt x="53340" y="115824"/>
                  </a:lnTo>
                  <a:lnTo>
                    <a:pt x="59435" y="115824"/>
                  </a:lnTo>
                  <a:lnTo>
                    <a:pt x="59435" y="56387"/>
                  </a:lnTo>
                  <a:lnTo>
                    <a:pt x="57912" y="48768"/>
                  </a:lnTo>
                  <a:lnTo>
                    <a:pt x="53340" y="42672"/>
                  </a:lnTo>
                  <a:lnTo>
                    <a:pt x="48768" y="38100"/>
                  </a:lnTo>
                  <a:lnTo>
                    <a:pt x="42671" y="35051"/>
                  </a:lnTo>
                  <a:lnTo>
                    <a:pt x="33528" y="35051"/>
                  </a:lnTo>
                  <a:lnTo>
                    <a:pt x="25836" y="36171"/>
                  </a:lnTo>
                  <a:lnTo>
                    <a:pt x="18859" y="39433"/>
                  </a:lnTo>
                  <a:lnTo>
                    <a:pt x="12739" y="44696"/>
                  </a:lnTo>
                  <a:lnTo>
                    <a:pt x="7619" y="51815"/>
                  </a:lnTo>
                  <a:lnTo>
                    <a:pt x="6095" y="51815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" name="object 77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552150" y="3978055"/>
            <a:ext cx="84805" cy="85967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1707955" y="3973346"/>
            <a:ext cx="295835" cy="90776"/>
            <a:chOff x="1319783" y="5141976"/>
            <a:chExt cx="228600" cy="117475"/>
          </a:xfrm>
        </p:grpSpPr>
        <p:sp>
          <p:nvSpPr>
            <p:cNvPr id="79" name="object 79"/>
            <p:cNvSpPr/>
            <p:nvPr/>
          </p:nvSpPr>
          <p:spPr>
            <a:xfrm>
              <a:off x="1319783" y="5177028"/>
              <a:ext cx="58419" cy="82550"/>
            </a:xfrm>
            <a:custGeom>
              <a:avLst/>
              <a:gdLst/>
              <a:ahLst/>
              <a:cxnLst/>
              <a:rect l="l" t="t" r="r" b="b"/>
              <a:pathLst>
                <a:path w="58419" h="82550">
                  <a:moveTo>
                    <a:pt x="50291" y="6096"/>
                  </a:moveTo>
                  <a:lnTo>
                    <a:pt x="32003" y="6096"/>
                  </a:lnTo>
                  <a:lnTo>
                    <a:pt x="40243" y="7786"/>
                  </a:lnTo>
                  <a:lnTo>
                    <a:pt x="46481" y="12763"/>
                  </a:lnTo>
                  <a:lnTo>
                    <a:pt x="50434" y="20883"/>
                  </a:lnTo>
                  <a:lnTo>
                    <a:pt x="51815" y="32004"/>
                  </a:lnTo>
                  <a:lnTo>
                    <a:pt x="27431" y="35051"/>
                  </a:lnTo>
                  <a:lnTo>
                    <a:pt x="15430" y="38219"/>
                  </a:lnTo>
                  <a:lnTo>
                    <a:pt x="6858" y="43243"/>
                  </a:lnTo>
                  <a:lnTo>
                    <a:pt x="1710" y="50292"/>
                  </a:lnTo>
                  <a:lnTo>
                    <a:pt x="0" y="59436"/>
                  </a:lnTo>
                  <a:lnTo>
                    <a:pt x="0" y="67056"/>
                  </a:lnTo>
                  <a:lnTo>
                    <a:pt x="1524" y="71627"/>
                  </a:lnTo>
                  <a:lnTo>
                    <a:pt x="10668" y="80772"/>
                  </a:lnTo>
                  <a:lnTo>
                    <a:pt x="16763" y="82296"/>
                  </a:lnTo>
                  <a:lnTo>
                    <a:pt x="30479" y="82296"/>
                  </a:lnTo>
                  <a:lnTo>
                    <a:pt x="35052" y="80772"/>
                  </a:lnTo>
                  <a:lnTo>
                    <a:pt x="41909" y="76200"/>
                  </a:lnTo>
                  <a:lnTo>
                    <a:pt x="19812" y="76200"/>
                  </a:lnTo>
                  <a:lnTo>
                    <a:pt x="15240" y="74675"/>
                  </a:lnTo>
                  <a:lnTo>
                    <a:pt x="9143" y="68580"/>
                  </a:lnTo>
                  <a:lnTo>
                    <a:pt x="7619" y="64008"/>
                  </a:lnTo>
                  <a:lnTo>
                    <a:pt x="7619" y="53339"/>
                  </a:lnTo>
                  <a:lnTo>
                    <a:pt x="51815" y="38100"/>
                  </a:lnTo>
                  <a:lnTo>
                    <a:pt x="57912" y="38100"/>
                  </a:lnTo>
                  <a:lnTo>
                    <a:pt x="57912" y="19812"/>
                  </a:lnTo>
                  <a:lnTo>
                    <a:pt x="56387" y="12192"/>
                  </a:lnTo>
                  <a:lnTo>
                    <a:pt x="50291" y="6096"/>
                  </a:lnTo>
                  <a:close/>
                </a:path>
                <a:path w="58419" h="82550">
                  <a:moveTo>
                    <a:pt x="57912" y="64008"/>
                  </a:moveTo>
                  <a:lnTo>
                    <a:pt x="51815" y="64008"/>
                  </a:lnTo>
                  <a:lnTo>
                    <a:pt x="51815" y="80772"/>
                  </a:lnTo>
                  <a:lnTo>
                    <a:pt x="57912" y="80772"/>
                  </a:lnTo>
                  <a:lnTo>
                    <a:pt x="57912" y="64008"/>
                  </a:lnTo>
                  <a:close/>
                </a:path>
                <a:path w="58419" h="82550">
                  <a:moveTo>
                    <a:pt x="57912" y="38100"/>
                  </a:moveTo>
                  <a:lnTo>
                    <a:pt x="51815" y="38100"/>
                  </a:lnTo>
                  <a:lnTo>
                    <a:pt x="51815" y="54863"/>
                  </a:lnTo>
                  <a:lnTo>
                    <a:pt x="48768" y="62484"/>
                  </a:lnTo>
                  <a:lnTo>
                    <a:pt x="38100" y="73151"/>
                  </a:lnTo>
                  <a:lnTo>
                    <a:pt x="32003" y="76200"/>
                  </a:lnTo>
                  <a:lnTo>
                    <a:pt x="41909" y="76200"/>
                  </a:lnTo>
                  <a:lnTo>
                    <a:pt x="44196" y="74675"/>
                  </a:lnTo>
                  <a:lnTo>
                    <a:pt x="48768" y="70104"/>
                  </a:lnTo>
                  <a:lnTo>
                    <a:pt x="50291" y="64008"/>
                  </a:lnTo>
                  <a:lnTo>
                    <a:pt x="57912" y="64008"/>
                  </a:lnTo>
                  <a:lnTo>
                    <a:pt x="57912" y="38100"/>
                  </a:lnTo>
                  <a:close/>
                </a:path>
                <a:path w="58419" h="82550">
                  <a:moveTo>
                    <a:pt x="41147" y="0"/>
                  </a:moveTo>
                  <a:lnTo>
                    <a:pt x="28956" y="0"/>
                  </a:lnTo>
                  <a:lnTo>
                    <a:pt x="24384" y="1524"/>
                  </a:lnTo>
                  <a:lnTo>
                    <a:pt x="18287" y="3048"/>
                  </a:lnTo>
                  <a:lnTo>
                    <a:pt x="13715" y="4572"/>
                  </a:lnTo>
                  <a:lnTo>
                    <a:pt x="7619" y="7620"/>
                  </a:lnTo>
                  <a:lnTo>
                    <a:pt x="7619" y="16763"/>
                  </a:lnTo>
                  <a:lnTo>
                    <a:pt x="13573" y="12525"/>
                  </a:lnTo>
                  <a:lnTo>
                    <a:pt x="19812" y="9144"/>
                  </a:lnTo>
                  <a:lnTo>
                    <a:pt x="26050" y="6905"/>
                  </a:lnTo>
                  <a:lnTo>
                    <a:pt x="32003" y="6096"/>
                  </a:lnTo>
                  <a:lnTo>
                    <a:pt x="50291" y="6096"/>
                  </a:lnTo>
                  <a:lnTo>
                    <a:pt x="47243" y="3048"/>
                  </a:lnTo>
                  <a:lnTo>
                    <a:pt x="4114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402079" y="5141976"/>
              <a:ext cx="146303" cy="117348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2092541" y="3972167"/>
            <a:ext cx="2617321" cy="117764"/>
            <a:chOff x="1616963" y="5140452"/>
            <a:chExt cx="2022475" cy="152400"/>
          </a:xfrm>
        </p:grpSpPr>
        <p:pic>
          <p:nvPicPr>
            <p:cNvPr id="82" name="object 8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616963" y="5140452"/>
              <a:ext cx="1793748" cy="152400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3433572" y="5140451"/>
              <a:ext cx="40005" cy="117475"/>
            </a:xfrm>
            <a:custGeom>
              <a:avLst/>
              <a:gdLst/>
              <a:ahLst/>
              <a:cxnLst/>
              <a:rect l="l" t="t" r="r" b="b"/>
              <a:pathLst>
                <a:path w="40004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  <a:path w="40004" h="117475">
                  <a:moveTo>
                    <a:pt x="39624" y="0"/>
                  </a:moveTo>
                  <a:lnTo>
                    <a:pt x="32004" y="0"/>
                  </a:lnTo>
                  <a:lnTo>
                    <a:pt x="32004" y="117348"/>
                  </a:lnTo>
                  <a:lnTo>
                    <a:pt x="39624" y="117348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493008" y="5141976"/>
              <a:ext cx="146303" cy="117348"/>
            </a:xfrm>
            <a:prstGeom prst="rect">
              <a:avLst/>
            </a:prstGeom>
          </p:spPr>
        </p:pic>
      </p:grpSp>
      <p:pic>
        <p:nvPicPr>
          <p:cNvPr id="85" name="object 85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796475" y="3972167"/>
            <a:ext cx="1279981" cy="117764"/>
          </a:xfrm>
          <a:prstGeom prst="rect">
            <a:avLst/>
          </a:prstGeom>
        </p:spPr>
      </p:pic>
      <p:grpSp>
        <p:nvGrpSpPr>
          <p:cNvPr id="86" name="object 86"/>
          <p:cNvGrpSpPr/>
          <p:nvPr/>
        </p:nvGrpSpPr>
        <p:grpSpPr>
          <a:xfrm>
            <a:off x="6159291" y="3973346"/>
            <a:ext cx="940921" cy="90776"/>
            <a:chOff x="4759452" y="5141976"/>
            <a:chExt cx="727075" cy="117475"/>
          </a:xfrm>
        </p:grpSpPr>
        <p:pic>
          <p:nvPicPr>
            <p:cNvPr id="87" name="object 8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759452" y="5177028"/>
              <a:ext cx="187451" cy="82296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966716" y="5177028"/>
              <a:ext cx="105156" cy="8077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096256" y="5141976"/>
              <a:ext cx="67056" cy="117348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183124" y="5177028"/>
              <a:ext cx="106679" cy="82296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312664" y="5177028"/>
              <a:ext cx="173736" cy="82296"/>
            </a:xfrm>
            <a:prstGeom prst="rect">
              <a:avLst/>
            </a:prstGeom>
          </p:spPr>
        </p:pic>
      </p:grpSp>
      <p:sp>
        <p:nvSpPr>
          <p:cNvPr id="92" name="object 92"/>
          <p:cNvSpPr/>
          <p:nvPr/>
        </p:nvSpPr>
        <p:spPr>
          <a:xfrm>
            <a:off x="544336" y="4264221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5156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3" name="object 93"/>
          <p:cNvGrpSpPr/>
          <p:nvPr/>
        </p:nvGrpSpPr>
        <p:grpSpPr>
          <a:xfrm>
            <a:off x="808617" y="4235369"/>
            <a:ext cx="8001523" cy="120217"/>
            <a:chOff x="624840" y="5481065"/>
            <a:chExt cx="6182995" cy="155575"/>
          </a:xfrm>
        </p:grpSpPr>
        <p:pic>
          <p:nvPicPr>
            <p:cNvPr id="94" name="object 9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24840" y="5481065"/>
              <a:ext cx="3576828" cy="15544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226051" y="5481827"/>
              <a:ext cx="2555748" cy="153924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6795516" y="558850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143" y="0"/>
                  </a:moveTo>
                  <a:lnTo>
                    <a:pt x="3048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7"/>
                  </a:lnTo>
                  <a:lnTo>
                    <a:pt x="0" y="7619"/>
                  </a:lnTo>
                  <a:lnTo>
                    <a:pt x="1524" y="9143"/>
                  </a:lnTo>
                  <a:lnTo>
                    <a:pt x="3048" y="9143"/>
                  </a:lnTo>
                  <a:lnTo>
                    <a:pt x="3048" y="10667"/>
                  </a:lnTo>
                  <a:lnTo>
                    <a:pt x="4572" y="12191"/>
                  </a:lnTo>
                  <a:lnTo>
                    <a:pt x="6095" y="12191"/>
                  </a:lnTo>
                  <a:lnTo>
                    <a:pt x="9143" y="12191"/>
                  </a:lnTo>
                  <a:lnTo>
                    <a:pt x="9143" y="10667"/>
                  </a:lnTo>
                  <a:lnTo>
                    <a:pt x="10667" y="9143"/>
                  </a:lnTo>
                  <a:lnTo>
                    <a:pt x="12191" y="9143"/>
                  </a:lnTo>
                  <a:lnTo>
                    <a:pt x="12191" y="1524"/>
                  </a:lnTo>
                  <a:lnTo>
                    <a:pt x="10667" y="152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/>
          <p:nvPr/>
        </p:nvSpPr>
        <p:spPr>
          <a:xfrm>
            <a:off x="544336" y="4528011"/>
            <a:ext cx="136413" cy="43671"/>
          </a:xfrm>
          <a:custGeom>
            <a:avLst/>
            <a:gdLst/>
            <a:ahLst/>
            <a:cxnLst/>
            <a:rect l="l" t="t" r="r" b="b"/>
            <a:pathLst>
              <a:path w="105409" h="56514">
                <a:moveTo>
                  <a:pt x="76200" y="0"/>
                </a:moveTo>
                <a:lnTo>
                  <a:pt x="0" y="0"/>
                </a:lnTo>
                <a:lnTo>
                  <a:pt x="0" y="56387"/>
                </a:lnTo>
                <a:lnTo>
                  <a:pt x="76200" y="56387"/>
                </a:lnTo>
                <a:lnTo>
                  <a:pt x="105156" y="27432"/>
                </a:lnTo>
                <a:lnTo>
                  <a:pt x="76200" y="0"/>
                </a:lnTo>
                <a:close/>
              </a:path>
            </a:pathLst>
          </a:custGeom>
          <a:solidFill>
            <a:srgbClr val="A5301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810587" y="4499159"/>
            <a:ext cx="2884394" cy="121689"/>
            <a:chOff x="626363" y="5822441"/>
            <a:chExt cx="2228850" cy="157480"/>
          </a:xfrm>
        </p:grpSpPr>
        <p:pic>
          <p:nvPicPr>
            <p:cNvPr id="99" name="object 9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34745" y="5824727"/>
              <a:ext cx="664463" cy="154685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626363" y="5952744"/>
              <a:ext cx="2202180" cy="7620"/>
            </a:xfrm>
            <a:custGeom>
              <a:avLst/>
              <a:gdLst/>
              <a:ahLst/>
              <a:cxnLst/>
              <a:rect l="l" t="t" r="r" b="b"/>
              <a:pathLst>
                <a:path w="2202180" h="7620">
                  <a:moveTo>
                    <a:pt x="2202180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2202180" y="7619"/>
                  </a:lnTo>
                  <a:lnTo>
                    <a:pt x="220218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363217" y="5822441"/>
              <a:ext cx="687323" cy="155447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120645" y="5822441"/>
              <a:ext cx="734567" cy="121919"/>
            </a:xfrm>
            <a:prstGeom prst="rect">
              <a:avLst/>
            </a:prstGeom>
          </p:spPr>
        </p:pic>
      </p:grpSp>
      <p:pic>
        <p:nvPicPr>
          <p:cNvPr id="103" name="object 103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3778801" y="4500926"/>
            <a:ext cx="258363" cy="90678"/>
          </a:xfrm>
          <a:prstGeom prst="rect">
            <a:avLst/>
          </a:prstGeom>
        </p:spPr>
      </p:pic>
      <p:grpSp>
        <p:nvGrpSpPr>
          <p:cNvPr id="104" name="object 104"/>
          <p:cNvGrpSpPr/>
          <p:nvPr/>
        </p:nvGrpSpPr>
        <p:grpSpPr>
          <a:xfrm>
            <a:off x="4131832" y="4500927"/>
            <a:ext cx="903941" cy="90776"/>
            <a:chOff x="3192779" y="5824728"/>
            <a:chExt cx="698500" cy="117475"/>
          </a:xfrm>
        </p:grpSpPr>
        <p:pic>
          <p:nvPicPr>
            <p:cNvPr id="105" name="object 10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192779" y="5859780"/>
              <a:ext cx="188975" cy="8229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401567" y="5859780"/>
              <a:ext cx="105156" cy="80772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531107" y="5824728"/>
              <a:ext cx="193547" cy="117348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747515" y="5859780"/>
              <a:ext cx="143256" cy="82296"/>
            </a:xfrm>
            <a:prstGeom prst="rect">
              <a:avLst/>
            </a:prstGeom>
          </p:spPr>
        </p:pic>
      </p:grpSp>
      <p:grpSp>
        <p:nvGrpSpPr>
          <p:cNvPr id="109" name="object 109"/>
          <p:cNvGrpSpPr/>
          <p:nvPr/>
        </p:nvGrpSpPr>
        <p:grpSpPr>
          <a:xfrm>
            <a:off x="5117950" y="4500927"/>
            <a:ext cx="470049" cy="90776"/>
            <a:chOff x="3954779" y="5824728"/>
            <a:chExt cx="363220" cy="117475"/>
          </a:xfrm>
        </p:grpSpPr>
        <p:pic>
          <p:nvPicPr>
            <p:cNvPr id="110" name="object 11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954779" y="5824728"/>
              <a:ext cx="176784" cy="115824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52899" y="5824728"/>
              <a:ext cx="164591" cy="117348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5680038" y="4499748"/>
            <a:ext cx="495524" cy="92248"/>
            <a:chOff x="4389120" y="5823203"/>
            <a:chExt cx="382905" cy="119380"/>
          </a:xfrm>
        </p:grpSpPr>
        <p:sp>
          <p:nvSpPr>
            <p:cNvPr id="113" name="object 113"/>
            <p:cNvSpPr/>
            <p:nvPr/>
          </p:nvSpPr>
          <p:spPr>
            <a:xfrm>
              <a:off x="4389120" y="5823203"/>
              <a:ext cx="121920" cy="119380"/>
            </a:xfrm>
            <a:custGeom>
              <a:avLst/>
              <a:gdLst/>
              <a:ahLst/>
              <a:cxnLst/>
              <a:rect l="l" t="t" r="r" b="b"/>
              <a:pathLst>
                <a:path w="121920" h="119379">
                  <a:moveTo>
                    <a:pt x="59436" y="56388"/>
                  </a:moveTo>
                  <a:lnTo>
                    <a:pt x="56388" y="48768"/>
                  </a:lnTo>
                  <a:lnTo>
                    <a:pt x="50292" y="42672"/>
                  </a:lnTo>
                  <a:lnTo>
                    <a:pt x="47244" y="39624"/>
                  </a:lnTo>
                  <a:lnTo>
                    <a:pt x="41148" y="36576"/>
                  </a:lnTo>
                  <a:lnTo>
                    <a:pt x="28956" y="36576"/>
                  </a:lnTo>
                  <a:lnTo>
                    <a:pt x="19812" y="39624"/>
                  </a:lnTo>
                  <a:lnTo>
                    <a:pt x="13716" y="41148"/>
                  </a:lnTo>
                  <a:lnTo>
                    <a:pt x="10668" y="42672"/>
                  </a:lnTo>
                  <a:lnTo>
                    <a:pt x="7620" y="45720"/>
                  </a:lnTo>
                  <a:lnTo>
                    <a:pt x="7620" y="53340"/>
                  </a:lnTo>
                  <a:lnTo>
                    <a:pt x="13563" y="49110"/>
                  </a:lnTo>
                  <a:lnTo>
                    <a:pt x="19812" y="45720"/>
                  </a:lnTo>
                  <a:lnTo>
                    <a:pt x="26047" y="43484"/>
                  </a:lnTo>
                  <a:lnTo>
                    <a:pt x="32004" y="42672"/>
                  </a:lnTo>
                  <a:lnTo>
                    <a:pt x="40881" y="44373"/>
                  </a:lnTo>
                  <a:lnTo>
                    <a:pt x="47053" y="49339"/>
                  </a:lnTo>
                  <a:lnTo>
                    <a:pt x="50647" y="57467"/>
                  </a:lnTo>
                  <a:lnTo>
                    <a:pt x="51816" y="68580"/>
                  </a:lnTo>
                  <a:lnTo>
                    <a:pt x="51816" y="74676"/>
                  </a:lnTo>
                  <a:lnTo>
                    <a:pt x="51816" y="91440"/>
                  </a:lnTo>
                  <a:lnTo>
                    <a:pt x="48768" y="99060"/>
                  </a:lnTo>
                  <a:lnTo>
                    <a:pt x="44196" y="103632"/>
                  </a:lnTo>
                  <a:lnTo>
                    <a:pt x="39624" y="109728"/>
                  </a:lnTo>
                  <a:lnTo>
                    <a:pt x="33528" y="112776"/>
                  </a:lnTo>
                  <a:lnTo>
                    <a:pt x="19812" y="112776"/>
                  </a:lnTo>
                  <a:lnTo>
                    <a:pt x="15240" y="111252"/>
                  </a:lnTo>
                  <a:lnTo>
                    <a:pt x="9144" y="105156"/>
                  </a:lnTo>
                  <a:lnTo>
                    <a:pt x="7620" y="100584"/>
                  </a:lnTo>
                  <a:lnTo>
                    <a:pt x="7620" y="89916"/>
                  </a:lnTo>
                  <a:lnTo>
                    <a:pt x="51816" y="74676"/>
                  </a:lnTo>
                  <a:lnTo>
                    <a:pt x="51816" y="68580"/>
                  </a:lnTo>
                  <a:lnTo>
                    <a:pt x="6858" y="80581"/>
                  </a:lnTo>
                  <a:lnTo>
                    <a:pt x="0" y="97536"/>
                  </a:lnTo>
                  <a:lnTo>
                    <a:pt x="0" y="103632"/>
                  </a:lnTo>
                  <a:lnTo>
                    <a:pt x="3048" y="108204"/>
                  </a:lnTo>
                  <a:lnTo>
                    <a:pt x="7620" y="112776"/>
                  </a:lnTo>
                  <a:lnTo>
                    <a:pt x="10668" y="117348"/>
                  </a:lnTo>
                  <a:lnTo>
                    <a:pt x="16764" y="118872"/>
                  </a:lnTo>
                  <a:lnTo>
                    <a:pt x="30480" y="118872"/>
                  </a:lnTo>
                  <a:lnTo>
                    <a:pt x="35052" y="117348"/>
                  </a:lnTo>
                  <a:lnTo>
                    <a:pt x="41148" y="114300"/>
                  </a:lnTo>
                  <a:lnTo>
                    <a:pt x="43434" y="112776"/>
                  </a:lnTo>
                  <a:lnTo>
                    <a:pt x="45720" y="111252"/>
                  </a:lnTo>
                  <a:lnTo>
                    <a:pt x="48768" y="106680"/>
                  </a:lnTo>
                  <a:lnTo>
                    <a:pt x="51816" y="100584"/>
                  </a:lnTo>
                  <a:lnTo>
                    <a:pt x="51816" y="117348"/>
                  </a:lnTo>
                  <a:lnTo>
                    <a:pt x="59436" y="117348"/>
                  </a:lnTo>
                  <a:lnTo>
                    <a:pt x="59436" y="100584"/>
                  </a:lnTo>
                  <a:lnTo>
                    <a:pt x="59436" y="74676"/>
                  </a:lnTo>
                  <a:lnTo>
                    <a:pt x="59436" y="56388"/>
                  </a:lnTo>
                  <a:close/>
                </a:path>
                <a:path w="121920" h="119379">
                  <a:moveTo>
                    <a:pt x="89916" y="0"/>
                  </a:moveTo>
                  <a:lnTo>
                    <a:pt x="82296" y="0"/>
                  </a:lnTo>
                  <a:lnTo>
                    <a:pt x="82296" y="117348"/>
                  </a:lnTo>
                  <a:lnTo>
                    <a:pt x="89916" y="117348"/>
                  </a:lnTo>
                  <a:lnTo>
                    <a:pt x="89916" y="0"/>
                  </a:lnTo>
                  <a:close/>
                </a:path>
                <a:path w="121920" h="119379">
                  <a:moveTo>
                    <a:pt x="121920" y="0"/>
                  </a:moveTo>
                  <a:lnTo>
                    <a:pt x="114300" y="0"/>
                  </a:lnTo>
                  <a:lnTo>
                    <a:pt x="114300" y="117348"/>
                  </a:lnTo>
                  <a:lnTo>
                    <a:pt x="121920" y="117348"/>
                  </a:lnTo>
                  <a:lnTo>
                    <a:pt x="1219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530852" y="5859779"/>
              <a:ext cx="240792" cy="82296"/>
            </a:xfrm>
            <a:prstGeom prst="rect">
              <a:avLst/>
            </a:prstGeom>
          </p:spPr>
        </p:pic>
      </p:grpSp>
      <p:grpSp>
        <p:nvGrpSpPr>
          <p:cNvPr id="115" name="object 115"/>
          <p:cNvGrpSpPr/>
          <p:nvPr/>
        </p:nvGrpSpPr>
        <p:grpSpPr>
          <a:xfrm>
            <a:off x="6263818" y="4528011"/>
            <a:ext cx="442109" cy="63789"/>
            <a:chOff x="4840223" y="5859779"/>
            <a:chExt cx="341630" cy="82550"/>
          </a:xfrm>
        </p:grpSpPr>
        <p:pic>
          <p:nvPicPr>
            <p:cNvPr id="116" name="object 11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840223" y="5859779"/>
              <a:ext cx="134112" cy="8229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994147" y="5859779"/>
              <a:ext cx="187451" cy="82296"/>
            </a:xfrm>
            <a:prstGeom prst="rect">
              <a:avLst/>
            </a:prstGeom>
          </p:spPr>
        </p:pic>
      </p:grpSp>
      <p:pic>
        <p:nvPicPr>
          <p:cNvPr id="118" name="object 118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6796322" y="4500926"/>
            <a:ext cx="1141924" cy="90678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8032914" y="4500926"/>
            <a:ext cx="1086702" cy="117764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9216256" y="4505636"/>
            <a:ext cx="82833" cy="85967"/>
          </a:xfrm>
          <a:prstGeom prst="rect">
            <a:avLst/>
          </a:prstGeom>
        </p:spPr>
      </p:pic>
      <p:grpSp>
        <p:nvGrpSpPr>
          <p:cNvPr id="121" name="object 121"/>
          <p:cNvGrpSpPr/>
          <p:nvPr/>
        </p:nvGrpSpPr>
        <p:grpSpPr>
          <a:xfrm>
            <a:off x="9389812" y="4528011"/>
            <a:ext cx="422387" cy="63789"/>
            <a:chOff x="7255764" y="5859779"/>
            <a:chExt cx="326390" cy="82550"/>
          </a:xfrm>
        </p:grpSpPr>
        <p:pic>
          <p:nvPicPr>
            <p:cNvPr id="122" name="object 12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255764" y="5859779"/>
              <a:ext cx="198119" cy="82296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473696" y="5859779"/>
              <a:ext cx="108203" cy="82296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826366" y="4702302"/>
            <a:ext cx="5465557" cy="117764"/>
            <a:chOff x="638555" y="6085332"/>
            <a:chExt cx="4223385" cy="152400"/>
          </a:xfrm>
        </p:grpSpPr>
        <p:pic>
          <p:nvPicPr>
            <p:cNvPr id="125" name="object 12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38555" y="6085332"/>
              <a:ext cx="4192524" cy="152400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4849367" y="619048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144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3048" y="12191"/>
                  </a:lnTo>
                  <a:lnTo>
                    <a:pt x="6096" y="12191"/>
                  </a:lnTo>
                  <a:lnTo>
                    <a:pt x="9144" y="12191"/>
                  </a:lnTo>
                  <a:lnTo>
                    <a:pt x="12192" y="9144"/>
                  </a:lnTo>
                  <a:lnTo>
                    <a:pt x="12192" y="3048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67" y="2202180"/>
            <a:ext cx="10015668" cy="3364605"/>
            <a:chOff x="18288" y="2849879"/>
            <a:chExt cx="7739380" cy="4354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" y="4486655"/>
              <a:ext cx="64008" cy="396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4853939"/>
              <a:ext cx="411480" cy="14752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1" y="6307835"/>
              <a:ext cx="387095" cy="896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888" y="6979920"/>
              <a:ext cx="108204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51" y="2996183"/>
              <a:ext cx="568952" cy="400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" y="6329171"/>
              <a:ext cx="120395" cy="6507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739895"/>
              <a:ext cx="1321308" cy="2650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504" y="6996683"/>
              <a:ext cx="103631" cy="207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783" y="6815327"/>
              <a:ext cx="150875" cy="3886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052" y="2849879"/>
              <a:ext cx="896619" cy="4351020"/>
            </a:xfrm>
            <a:custGeom>
              <a:avLst/>
              <a:gdLst/>
              <a:ahLst/>
              <a:cxnLst/>
              <a:rect l="l" t="t" r="r" b="b"/>
              <a:pathLst>
                <a:path w="896619" h="4351020">
                  <a:moveTo>
                    <a:pt x="313372" y="2786430"/>
                  </a:moveTo>
                  <a:lnTo>
                    <a:pt x="311175" y="2758973"/>
                  </a:lnTo>
                  <a:lnTo>
                    <a:pt x="304507" y="2689339"/>
                  </a:lnTo>
                  <a:lnTo>
                    <a:pt x="301752" y="2654808"/>
                  </a:lnTo>
                  <a:lnTo>
                    <a:pt x="301752" y="2630424"/>
                  </a:lnTo>
                  <a:lnTo>
                    <a:pt x="290258" y="2578163"/>
                  </a:lnTo>
                  <a:lnTo>
                    <a:pt x="279069" y="2526093"/>
                  </a:lnTo>
                  <a:lnTo>
                    <a:pt x="268198" y="2474150"/>
                  </a:lnTo>
                  <a:lnTo>
                    <a:pt x="257606" y="2422321"/>
                  </a:lnTo>
                  <a:lnTo>
                    <a:pt x="247332" y="2370556"/>
                  </a:lnTo>
                  <a:lnTo>
                    <a:pt x="237363" y="2318804"/>
                  </a:lnTo>
                  <a:lnTo>
                    <a:pt x="227685" y="2267039"/>
                  </a:lnTo>
                  <a:lnTo>
                    <a:pt x="218313" y="2215210"/>
                  </a:lnTo>
                  <a:lnTo>
                    <a:pt x="209245" y="2163267"/>
                  </a:lnTo>
                  <a:lnTo>
                    <a:pt x="200482" y="2111197"/>
                  </a:lnTo>
                  <a:lnTo>
                    <a:pt x="192024" y="2058924"/>
                  </a:lnTo>
                  <a:lnTo>
                    <a:pt x="183616" y="2008327"/>
                  </a:lnTo>
                  <a:lnTo>
                    <a:pt x="175412" y="1957768"/>
                  </a:lnTo>
                  <a:lnTo>
                    <a:pt x="167386" y="1907222"/>
                  </a:lnTo>
                  <a:lnTo>
                    <a:pt x="159550" y="1856689"/>
                  </a:lnTo>
                  <a:lnTo>
                    <a:pt x="151892" y="1806143"/>
                  </a:lnTo>
                  <a:lnTo>
                    <a:pt x="144437" y="1755584"/>
                  </a:lnTo>
                  <a:lnTo>
                    <a:pt x="137160" y="1704975"/>
                  </a:lnTo>
                  <a:lnTo>
                    <a:pt x="130060" y="1654340"/>
                  </a:lnTo>
                  <a:lnTo>
                    <a:pt x="123151" y="1603629"/>
                  </a:lnTo>
                  <a:lnTo>
                    <a:pt x="116433" y="1552854"/>
                  </a:lnTo>
                  <a:lnTo>
                    <a:pt x="109905" y="1501990"/>
                  </a:lnTo>
                  <a:lnTo>
                    <a:pt x="103568" y="1451025"/>
                  </a:lnTo>
                  <a:lnTo>
                    <a:pt x="97409" y="1399946"/>
                  </a:lnTo>
                  <a:lnTo>
                    <a:pt x="91440" y="1348740"/>
                  </a:lnTo>
                  <a:lnTo>
                    <a:pt x="85648" y="1298105"/>
                  </a:lnTo>
                  <a:lnTo>
                    <a:pt x="80048" y="1247419"/>
                  </a:lnTo>
                  <a:lnTo>
                    <a:pt x="74637" y="1196682"/>
                  </a:lnTo>
                  <a:lnTo>
                    <a:pt x="69418" y="1145895"/>
                  </a:lnTo>
                  <a:lnTo>
                    <a:pt x="64376" y="1095070"/>
                  </a:lnTo>
                  <a:lnTo>
                    <a:pt x="59524" y="1044194"/>
                  </a:lnTo>
                  <a:lnTo>
                    <a:pt x="54851" y="993267"/>
                  </a:lnTo>
                  <a:lnTo>
                    <a:pt x="50380" y="942301"/>
                  </a:lnTo>
                  <a:lnTo>
                    <a:pt x="46088" y="891286"/>
                  </a:lnTo>
                  <a:lnTo>
                    <a:pt x="41986" y="840232"/>
                  </a:lnTo>
                  <a:lnTo>
                    <a:pt x="38061" y="789114"/>
                  </a:lnTo>
                  <a:lnTo>
                    <a:pt x="34328" y="737958"/>
                  </a:lnTo>
                  <a:lnTo>
                    <a:pt x="30784" y="686765"/>
                  </a:lnTo>
                  <a:lnTo>
                    <a:pt x="27432" y="635520"/>
                  </a:lnTo>
                  <a:lnTo>
                    <a:pt x="11747" y="330796"/>
                  </a:lnTo>
                  <a:lnTo>
                    <a:pt x="9144" y="280416"/>
                  </a:lnTo>
                  <a:lnTo>
                    <a:pt x="7632" y="233400"/>
                  </a:lnTo>
                  <a:lnTo>
                    <a:pt x="6197" y="186728"/>
                  </a:lnTo>
                  <a:lnTo>
                    <a:pt x="4953" y="140208"/>
                  </a:lnTo>
                  <a:lnTo>
                    <a:pt x="3949" y="93700"/>
                  </a:lnTo>
                  <a:lnTo>
                    <a:pt x="3276" y="47028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215" y="47028"/>
                  </a:lnTo>
                  <a:lnTo>
                    <a:pt x="787" y="93700"/>
                  </a:lnTo>
                  <a:lnTo>
                    <a:pt x="2247" y="186728"/>
                  </a:lnTo>
                  <a:lnTo>
                    <a:pt x="2819" y="233400"/>
                  </a:lnTo>
                  <a:lnTo>
                    <a:pt x="3048" y="280416"/>
                  </a:lnTo>
                  <a:lnTo>
                    <a:pt x="5499" y="330809"/>
                  </a:lnTo>
                  <a:lnTo>
                    <a:pt x="7734" y="381419"/>
                  </a:lnTo>
                  <a:lnTo>
                    <a:pt x="9918" y="432257"/>
                  </a:lnTo>
                  <a:lnTo>
                    <a:pt x="12217" y="483362"/>
                  </a:lnTo>
                  <a:lnTo>
                    <a:pt x="14770" y="534771"/>
                  </a:lnTo>
                  <a:lnTo>
                    <a:pt x="17754" y="586498"/>
                  </a:lnTo>
                  <a:lnTo>
                    <a:pt x="21336" y="638556"/>
                  </a:lnTo>
                  <a:lnTo>
                    <a:pt x="24041" y="689241"/>
                  </a:lnTo>
                  <a:lnTo>
                    <a:pt x="26936" y="740054"/>
                  </a:lnTo>
                  <a:lnTo>
                    <a:pt x="30035" y="790956"/>
                  </a:lnTo>
                  <a:lnTo>
                    <a:pt x="33350" y="841946"/>
                  </a:lnTo>
                  <a:lnTo>
                    <a:pt x="36868" y="892987"/>
                  </a:lnTo>
                  <a:lnTo>
                    <a:pt x="40601" y="944067"/>
                  </a:lnTo>
                  <a:lnTo>
                    <a:pt x="44577" y="995172"/>
                  </a:lnTo>
                  <a:lnTo>
                    <a:pt x="48768" y="1046289"/>
                  </a:lnTo>
                  <a:lnTo>
                    <a:pt x="53213" y="1097368"/>
                  </a:lnTo>
                  <a:lnTo>
                    <a:pt x="57899" y="1148410"/>
                  </a:lnTo>
                  <a:lnTo>
                    <a:pt x="62839" y="1199400"/>
                  </a:lnTo>
                  <a:lnTo>
                    <a:pt x="68033" y="1250302"/>
                  </a:lnTo>
                  <a:lnTo>
                    <a:pt x="73507" y="1301115"/>
                  </a:lnTo>
                  <a:lnTo>
                    <a:pt x="79248" y="1351788"/>
                  </a:lnTo>
                  <a:lnTo>
                    <a:pt x="84556" y="1402435"/>
                  </a:lnTo>
                  <a:lnTo>
                    <a:pt x="90068" y="1453121"/>
                  </a:lnTo>
                  <a:lnTo>
                    <a:pt x="95783" y="1503832"/>
                  </a:lnTo>
                  <a:lnTo>
                    <a:pt x="101701" y="1554568"/>
                  </a:lnTo>
                  <a:lnTo>
                    <a:pt x="107835" y="1605330"/>
                  </a:lnTo>
                  <a:lnTo>
                    <a:pt x="114185" y="1656105"/>
                  </a:lnTo>
                  <a:lnTo>
                    <a:pt x="120777" y="1706880"/>
                  </a:lnTo>
                  <a:lnTo>
                    <a:pt x="127584" y="1757667"/>
                  </a:lnTo>
                  <a:lnTo>
                    <a:pt x="134632" y="1808441"/>
                  </a:lnTo>
                  <a:lnTo>
                    <a:pt x="141935" y="1859203"/>
                  </a:lnTo>
                  <a:lnTo>
                    <a:pt x="149491" y="1909940"/>
                  </a:lnTo>
                  <a:lnTo>
                    <a:pt x="157302" y="1960651"/>
                  </a:lnTo>
                  <a:lnTo>
                    <a:pt x="165379" y="2011337"/>
                  </a:lnTo>
                  <a:lnTo>
                    <a:pt x="173736" y="2061972"/>
                  </a:lnTo>
                  <a:lnTo>
                    <a:pt x="181711" y="2112861"/>
                  </a:lnTo>
                  <a:lnTo>
                    <a:pt x="189953" y="2163597"/>
                  </a:lnTo>
                  <a:lnTo>
                    <a:pt x="198475" y="2214232"/>
                  </a:lnTo>
                  <a:lnTo>
                    <a:pt x="207251" y="2264740"/>
                  </a:lnTo>
                  <a:lnTo>
                    <a:pt x="216281" y="2315159"/>
                  </a:lnTo>
                  <a:lnTo>
                    <a:pt x="225552" y="2365489"/>
                  </a:lnTo>
                  <a:lnTo>
                    <a:pt x="235077" y="2415730"/>
                  </a:lnTo>
                  <a:lnTo>
                    <a:pt x="244817" y="2465908"/>
                  </a:lnTo>
                  <a:lnTo>
                    <a:pt x="254800" y="2516035"/>
                  </a:lnTo>
                  <a:lnTo>
                    <a:pt x="264998" y="2566098"/>
                  </a:lnTo>
                  <a:lnTo>
                    <a:pt x="275399" y="2616123"/>
                  </a:lnTo>
                  <a:lnTo>
                    <a:pt x="286016" y="2666123"/>
                  </a:lnTo>
                  <a:lnTo>
                    <a:pt x="296837" y="2716098"/>
                  </a:lnTo>
                  <a:lnTo>
                    <a:pt x="307848" y="2766060"/>
                  </a:lnTo>
                  <a:lnTo>
                    <a:pt x="310083" y="2772918"/>
                  </a:lnTo>
                  <a:lnTo>
                    <a:pt x="312039" y="2779788"/>
                  </a:lnTo>
                  <a:lnTo>
                    <a:pt x="313372" y="2786430"/>
                  </a:lnTo>
                  <a:close/>
                </a:path>
                <a:path w="896619" h="4351020">
                  <a:moveTo>
                    <a:pt x="313944" y="2793492"/>
                  </a:moveTo>
                  <a:lnTo>
                    <a:pt x="313410" y="2786646"/>
                  </a:lnTo>
                  <a:lnTo>
                    <a:pt x="313372" y="2786430"/>
                  </a:lnTo>
                  <a:lnTo>
                    <a:pt x="313944" y="2793492"/>
                  </a:lnTo>
                  <a:close/>
                </a:path>
                <a:path w="896619" h="4351020">
                  <a:moveTo>
                    <a:pt x="390144" y="819912"/>
                  </a:moveTo>
                  <a:lnTo>
                    <a:pt x="387096" y="819912"/>
                  </a:lnTo>
                  <a:lnTo>
                    <a:pt x="378206" y="870102"/>
                  </a:lnTo>
                  <a:lnTo>
                    <a:pt x="369824" y="920102"/>
                  </a:lnTo>
                  <a:lnTo>
                    <a:pt x="361937" y="970038"/>
                  </a:lnTo>
                  <a:lnTo>
                    <a:pt x="354584" y="1019962"/>
                  </a:lnTo>
                  <a:lnTo>
                    <a:pt x="347726" y="1069962"/>
                  </a:lnTo>
                  <a:lnTo>
                    <a:pt x="341376" y="1120140"/>
                  </a:lnTo>
                  <a:lnTo>
                    <a:pt x="335508" y="1170330"/>
                  </a:lnTo>
                  <a:lnTo>
                    <a:pt x="330085" y="1220330"/>
                  </a:lnTo>
                  <a:lnTo>
                    <a:pt x="324993" y="1270266"/>
                  </a:lnTo>
                  <a:lnTo>
                    <a:pt x="320141" y="1320190"/>
                  </a:lnTo>
                  <a:lnTo>
                    <a:pt x="315480" y="1370190"/>
                  </a:lnTo>
                  <a:lnTo>
                    <a:pt x="310896" y="1420368"/>
                  </a:lnTo>
                  <a:lnTo>
                    <a:pt x="306451" y="1471333"/>
                  </a:lnTo>
                  <a:lnTo>
                    <a:pt x="302437" y="1522133"/>
                  </a:lnTo>
                  <a:lnTo>
                    <a:pt x="298805" y="1572793"/>
                  </a:lnTo>
                  <a:lnTo>
                    <a:pt x="295567" y="1623352"/>
                  </a:lnTo>
                  <a:lnTo>
                    <a:pt x="292722" y="1673809"/>
                  </a:lnTo>
                  <a:lnTo>
                    <a:pt x="290271" y="1724215"/>
                  </a:lnTo>
                  <a:lnTo>
                    <a:pt x="288188" y="1774596"/>
                  </a:lnTo>
                  <a:lnTo>
                    <a:pt x="286486" y="1824964"/>
                  </a:lnTo>
                  <a:lnTo>
                    <a:pt x="285165" y="1875358"/>
                  </a:lnTo>
                  <a:lnTo>
                    <a:pt x="284213" y="1925802"/>
                  </a:lnTo>
                  <a:lnTo>
                    <a:pt x="283641" y="1976310"/>
                  </a:lnTo>
                  <a:lnTo>
                    <a:pt x="283464" y="2026920"/>
                  </a:lnTo>
                  <a:lnTo>
                    <a:pt x="282854" y="2079332"/>
                  </a:lnTo>
                  <a:lnTo>
                    <a:pt x="282702" y="2131822"/>
                  </a:lnTo>
                  <a:lnTo>
                    <a:pt x="283006" y="2184374"/>
                  </a:lnTo>
                  <a:lnTo>
                    <a:pt x="283756" y="2237016"/>
                  </a:lnTo>
                  <a:lnTo>
                    <a:pt x="284975" y="2289721"/>
                  </a:lnTo>
                  <a:lnTo>
                    <a:pt x="286626" y="2342502"/>
                  </a:lnTo>
                  <a:lnTo>
                    <a:pt x="288747" y="2395372"/>
                  </a:lnTo>
                  <a:lnTo>
                    <a:pt x="291312" y="2448306"/>
                  </a:lnTo>
                  <a:lnTo>
                    <a:pt x="294335" y="2501315"/>
                  </a:lnTo>
                  <a:lnTo>
                    <a:pt x="297815" y="2554401"/>
                  </a:lnTo>
                  <a:lnTo>
                    <a:pt x="301752" y="2607564"/>
                  </a:lnTo>
                  <a:lnTo>
                    <a:pt x="308610" y="2639809"/>
                  </a:lnTo>
                  <a:lnTo>
                    <a:pt x="322313" y="2704871"/>
                  </a:lnTo>
                  <a:lnTo>
                    <a:pt x="329184" y="2737104"/>
                  </a:lnTo>
                  <a:lnTo>
                    <a:pt x="332232" y="2740152"/>
                  </a:lnTo>
                  <a:lnTo>
                    <a:pt x="328180" y="2712961"/>
                  </a:lnTo>
                  <a:lnTo>
                    <a:pt x="324993" y="2686050"/>
                  </a:lnTo>
                  <a:lnTo>
                    <a:pt x="320040" y="2631948"/>
                  </a:lnTo>
                  <a:lnTo>
                    <a:pt x="316357" y="2580995"/>
                  </a:lnTo>
                  <a:lnTo>
                    <a:pt x="312940" y="2530195"/>
                  </a:lnTo>
                  <a:lnTo>
                    <a:pt x="309791" y="2479548"/>
                  </a:lnTo>
                  <a:lnTo>
                    <a:pt x="306933" y="2429040"/>
                  </a:lnTo>
                  <a:lnTo>
                    <a:pt x="304380" y="2378621"/>
                  </a:lnTo>
                  <a:lnTo>
                    <a:pt x="302133" y="2328291"/>
                  </a:lnTo>
                  <a:lnTo>
                    <a:pt x="300189" y="2278037"/>
                  </a:lnTo>
                  <a:lnTo>
                    <a:pt x="298589" y="2227808"/>
                  </a:lnTo>
                  <a:lnTo>
                    <a:pt x="297319" y="2177605"/>
                  </a:lnTo>
                  <a:lnTo>
                    <a:pt x="296392" y="2127415"/>
                  </a:lnTo>
                  <a:lnTo>
                    <a:pt x="295833" y="2077186"/>
                  </a:lnTo>
                  <a:lnTo>
                    <a:pt x="295656" y="2026920"/>
                  </a:lnTo>
                  <a:lnTo>
                    <a:pt x="295833" y="1976259"/>
                  </a:lnTo>
                  <a:lnTo>
                    <a:pt x="296405" y="1925586"/>
                  </a:lnTo>
                  <a:lnTo>
                    <a:pt x="297332" y="1874926"/>
                  </a:lnTo>
                  <a:lnTo>
                    <a:pt x="298602" y="1824291"/>
                  </a:lnTo>
                  <a:lnTo>
                    <a:pt x="300228" y="1773669"/>
                  </a:lnTo>
                  <a:lnTo>
                    <a:pt x="302183" y="1723085"/>
                  </a:lnTo>
                  <a:lnTo>
                    <a:pt x="304444" y="1672513"/>
                  </a:lnTo>
                  <a:lnTo>
                    <a:pt x="307009" y="1621993"/>
                  </a:lnTo>
                  <a:lnTo>
                    <a:pt x="309880" y="1571510"/>
                  </a:lnTo>
                  <a:lnTo>
                    <a:pt x="313004" y="1521079"/>
                  </a:lnTo>
                  <a:lnTo>
                    <a:pt x="316395" y="1470698"/>
                  </a:lnTo>
                  <a:lnTo>
                    <a:pt x="320040" y="1420368"/>
                  </a:lnTo>
                  <a:lnTo>
                    <a:pt x="323329" y="1370190"/>
                  </a:lnTo>
                  <a:lnTo>
                    <a:pt x="327139" y="1320190"/>
                  </a:lnTo>
                  <a:lnTo>
                    <a:pt x="331457" y="1270266"/>
                  </a:lnTo>
                  <a:lnTo>
                    <a:pt x="336283" y="1220330"/>
                  </a:lnTo>
                  <a:lnTo>
                    <a:pt x="341617" y="1170330"/>
                  </a:lnTo>
                  <a:lnTo>
                    <a:pt x="347472" y="1120140"/>
                  </a:lnTo>
                  <a:lnTo>
                    <a:pt x="353593" y="1069962"/>
                  </a:lnTo>
                  <a:lnTo>
                    <a:pt x="359879" y="1019962"/>
                  </a:lnTo>
                  <a:lnTo>
                    <a:pt x="366509" y="970038"/>
                  </a:lnTo>
                  <a:lnTo>
                    <a:pt x="373659" y="920102"/>
                  </a:lnTo>
                  <a:lnTo>
                    <a:pt x="381469" y="870102"/>
                  </a:lnTo>
                  <a:lnTo>
                    <a:pt x="390144" y="819912"/>
                  </a:lnTo>
                  <a:close/>
                </a:path>
                <a:path w="896619" h="4351020">
                  <a:moveTo>
                    <a:pt x="601980" y="3665220"/>
                  </a:moveTo>
                  <a:lnTo>
                    <a:pt x="552919" y="3522903"/>
                  </a:lnTo>
                  <a:lnTo>
                    <a:pt x="521208" y="3429000"/>
                  </a:lnTo>
                  <a:lnTo>
                    <a:pt x="505663" y="3380587"/>
                  </a:lnTo>
                  <a:lnTo>
                    <a:pt x="490423" y="3331984"/>
                  </a:lnTo>
                  <a:lnTo>
                    <a:pt x="475462" y="3283229"/>
                  </a:lnTo>
                  <a:lnTo>
                    <a:pt x="460806" y="3234321"/>
                  </a:lnTo>
                  <a:lnTo>
                    <a:pt x="446468" y="3185287"/>
                  </a:lnTo>
                  <a:lnTo>
                    <a:pt x="432422" y="3136138"/>
                  </a:lnTo>
                  <a:lnTo>
                    <a:pt x="418719" y="3086862"/>
                  </a:lnTo>
                  <a:lnTo>
                    <a:pt x="405320" y="3037509"/>
                  </a:lnTo>
                  <a:lnTo>
                    <a:pt x="392264" y="2988068"/>
                  </a:lnTo>
                  <a:lnTo>
                    <a:pt x="379552" y="2938576"/>
                  </a:lnTo>
                  <a:lnTo>
                    <a:pt x="367182" y="2889008"/>
                  </a:lnTo>
                  <a:lnTo>
                    <a:pt x="355168" y="2839415"/>
                  </a:lnTo>
                  <a:lnTo>
                    <a:pt x="343509" y="2789796"/>
                  </a:lnTo>
                  <a:lnTo>
                    <a:pt x="332232" y="2740152"/>
                  </a:lnTo>
                  <a:lnTo>
                    <a:pt x="336842" y="2788158"/>
                  </a:lnTo>
                  <a:lnTo>
                    <a:pt x="341757" y="2836164"/>
                  </a:lnTo>
                  <a:lnTo>
                    <a:pt x="347230" y="2884170"/>
                  </a:lnTo>
                  <a:lnTo>
                    <a:pt x="353568" y="2932176"/>
                  </a:lnTo>
                  <a:lnTo>
                    <a:pt x="379552" y="3034258"/>
                  </a:lnTo>
                  <a:lnTo>
                    <a:pt x="392874" y="3085058"/>
                  </a:lnTo>
                  <a:lnTo>
                    <a:pt x="406425" y="3135744"/>
                  </a:lnTo>
                  <a:lnTo>
                    <a:pt x="420243" y="3186303"/>
                  </a:lnTo>
                  <a:lnTo>
                    <a:pt x="434327" y="3236785"/>
                  </a:lnTo>
                  <a:lnTo>
                    <a:pt x="448703" y="3287191"/>
                  </a:lnTo>
                  <a:lnTo>
                    <a:pt x="463384" y="3337547"/>
                  </a:lnTo>
                  <a:lnTo>
                    <a:pt x="478409" y="3387852"/>
                  </a:lnTo>
                  <a:lnTo>
                    <a:pt x="493776" y="3438144"/>
                  </a:lnTo>
                  <a:lnTo>
                    <a:pt x="510679" y="3489312"/>
                  </a:lnTo>
                  <a:lnTo>
                    <a:pt x="527913" y="3540595"/>
                  </a:lnTo>
                  <a:lnTo>
                    <a:pt x="545592" y="3591890"/>
                  </a:lnTo>
                  <a:lnTo>
                    <a:pt x="563765" y="3643045"/>
                  </a:lnTo>
                  <a:lnTo>
                    <a:pt x="582523" y="3693947"/>
                  </a:lnTo>
                  <a:lnTo>
                    <a:pt x="601980" y="3744468"/>
                  </a:lnTo>
                  <a:lnTo>
                    <a:pt x="601980" y="3665220"/>
                  </a:lnTo>
                  <a:close/>
                </a:path>
                <a:path w="896619" h="4351020">
                  <a:moveTo>
                    <a:pt x="664464" y="4191000"/>
                  </a:moveTo>
                  <a:lnTo>
                    <a:pt x="646214" y="4126522"/>
                  </a:lnTo>
                  <a:lnTo>
                    <a:pt x="637400" y="4088892"/>
                  </a:lnTo>
                  <a:lnTo>
                    <a:pt x="629170" y="4051274"/>
                  </a:lnTo>
                  <a:lnTo>
                    <a:pt x="621792" y="4014216"/>
                  </a:lnTo>
                  <a:lnTo>
                    <a:pt x="603542" y="3965714"/>
                  </a:lnTo>
                  <a:lnTo>
                    <a:pt x="585597" y="3916502"/>
                  </a:lnTo>
                  <a:lnTo>
                    <a:pt x="568210" y="3866985"/>
                  </a:lnTo>
                  <a:lnTo>
                    <a:pt x="551688" y="3817620"/>
                  </a:lnTo>
                  <a:lnTo>
                    <a:pt x="535990" y="3769499"/>
                  </a:lnTo>
                  <a:lnTo>
                    <a:pt x="520928" y="3721138"/>
                  </a:lnTo>
                  <a:lnTo>
                    <a:pt x="506488" y="3672586"/>
                  </a:lnTo>
                  <a:lnTo>
                    <a:pt x="492645" y="3623856"/>
                  </a:lnTo>
                  <a:lnTo>
                    <a:pt x="479386" y="3574973"/>
                  </a:lnTo>
                  <a:lnTo>
                    <a:pt x="466725" y="3525964"/>
                  </a:lnTo>
                  <a:lnTo>
                    <a:pt x="454621" y="3476879"/>
                  </a:lnTo>
                  <a:lnTo>
                    <a:pt x="443077" y="3427704"/>
                  </a:lnTo>
                  <a:lnTo>
                    <a:pt x="432092" y="3378504"/>
                  </a:lnTo>
                  <a:lnTo>
                    <a:pt x="421652" y="3329279"/>
                  </a:lnTo>
                  <a:lnTo>
                    <a:pt x="411734" y="3280067"/>
                  </a:lnTo>
                  <a:lnTo>
                    <a:pt x="402336" y="3230880"/>
                  </a:lnTo>
                  <a:lnTo>
                    <a:pt x="392150" y="3181883"/>
                  </a:lnTo>
                  <a:lnTo>
                    <a:pt x="382917" y="3132442"/>
                  </a:lnTo>
                  <a:lnTo>
                    <a:pt x="374523" y="3082671"/>
                  </a:lnTo>
                  <a:lnTo>
                    <a:pt x="366877" y="3032658"/>
                  </a:lnTo>
                  <a:lnTo>
                    <a:pt x="359930" y="2982455"/>
                  </a:lnTo>
                  <a:lnTo>
                    <a:pt x="353568" y="2932176"/>
                  </a:lnTo>
                  <a:lnTo>
                    <a:pt x="343941" y="2891752"/>
                  </a:lnTo>
                  <a:lnTo>
                    <a:pt x="323557" y="2812592"/>
                  </a:lnTo>
                  <a:lnTo>
                    <a:pt x="313944" y="2772156"/>
                  </a:lnTo>
                  <a:lnTo>
                    <a:pt x="319239" y="2823514"/>
                  </a:lnTo>
                  <a:lnTo>
                    <a:pt x="325005" y="2874949"/>
                  </a:lnTo>
                  <a:lnTo>
                    <a:pt x="331216" y="2926423"/>
                  </a:lnTo>
                  <a:lnTo>
                    <a:pt x="337870" y="2977896"/>
                  </a:lnTo>
                  <a:lnTo>
                    <a:pt x="344982" y="3029331"/>
                  </a:lnTo>
                  <a:lnTo>
                    <a:pt x="352552" y="3080689"/>
                  </a:lnTo>
                  <a:lnTo>
                    <a:pt x="360565" y="3131934"/>
                  </a:lnTo>
                  <a:lnTo>
                    <a:pt x="369023" y="3183026"/>
                  </a:lnTo>
                  <a:lnTo>
                    <a:pt x="377952" y="3233928"/>
                  </a:lnTo>
                  <a:lnTo>
                    <a:pt x="387350" y="3283813"/>
                  </a:lnTo>
                  <a:lnTo>
                    <a:pt x="397256" y="3333610"/>
                  </a:lnTo>
                  <a:lnTo>
                    <a:pt x="407670" y="3383330"/>
                  </a:lnTo>
                  <a:lnTo>
                    <a:pt x="418592" y="3432962"/>
                  </a:lnTo>
                  <a:lnTo>
                    <a:pt x="430022" y="3482479"/>
                  </a:lnTo>
                  <a:lnTo>
                    <a:pt x="441960" y="3531882"/>
                  </a:lnTo>
                  <a:lnTo>
                    <a:pt x="454406" y="3581146"/>
                  </a:lnTo>
                  <a:lnTo>
                    <a:pt x="467360" y="3630282"/>
                  </a:lnTo>
                  <a:lnTo>
                    <a:pt x="480822" y="3679279"/>
                  </a:lnTo>
                  <a:lnTo>
                    <a:pt x="494792" y="3728110"/>
                  </a:lnTo>
                  <a:lnTo>
                    <a:pt x="509270" y="3776764"/>
                  </a:lnTo>
                  <a:lnTo>
                    <a:pt x="524256" y="3825240"/>
                  </a:lnTo>
                  <a:lnTo>
                    <a:pt x="539762" y="3872712"/>
                  </a:lnTo>
                  <a:lnTo>
                    <a:pt x="555853" y="3920528"/>
                  </a:lnTo>
                  <a:lnTo>
                    <a:pt x="572643" y="3968496"/>
                  </a:lnTo>
                  <a:lnTo>
                    <a:pt x="590181" y="4016476"/>
                  </a:lnTo>
                  <a:lnTo>
                    <a:pt x="608558" y="4064292"/>
                  </a:lnTo>
                  <a:lnTo>
                    <a:pt x="627888" y="4111752"/>
                  </a:lnTo>
                  <a:lnTo>
                    <a:pt x="637032" y="4130573"/>
                  </a:lnTo>
                  <a:lnTo>
                    <a:pt x="655320" y="4170476"/>
                  </a:lnTo>
                  <a:lnTo>
                    <a:pt x="664464" y="4191000"/>
                  </a:lnTo>
                  <a:close/>
                </a:path>
                <a:path w="896619" h="4351020">
                  <a:moveTo>
                    <a:pt x="896112" y="4351020"/>
                  </a:moveTo>
                  <a:lnTo>
                    <a:pt x="875004" y="4309630"/>
                  </a:lnTo>
                  <a:lnTo>
                    <a:pt x="854341" y="4267771"/>
                  </a:lnTo>
                  <a:lnTo>
                    <a:pt x="833996" y="4225480"/>
                  </a:lnTo>
                  <a:lnTo>
                    <a:pt x="813917" y="4182821"/>
                  </a:lnTo>
                  <a:lnTo>
                    <a:pt x="774192" y="4096512"/>
                  </a:lnTo>
                  <a:lnTo>
                    <a:pt x="753643" y="4050449"/>
                  </a:lnTo>
                  <a:lnTo>
                    <a:pt x="733729" y="4003802"/>
                  </a:lnTo>
                  <a:lnTo>
                    <a:pt x="714362" y="3956723"/>
                  </a:lnTo>
                  <a:lnTo>
                    <a:pt x="695413" y="3909377"/>
                  </a:lnTo>
                  <a:lnTo>
                    <a:pt x="640080" y="3767328"/>
                  </a:lnTo>
                  <a:lnTo>
                    <a:pt x="621792" y="3723132"/>
                  </a:lnTo>
                  <a:lnTo>
                    <a:pt x="622160" y="3764851"/>
                  </a:lnTo>
                  <a:lnTo>
                    <a:pt x="624840" y="3810000"/>
                  </a:lnTo>
                  <a:lnTo>
                    <a:pt x="664679" y="3910482"/>
                  </a:lnTo>
                  <a:lnTo>
                    <a:pt x="685038" y="3960507"/>
                  </a:lnTo>
                  <a:lnTo>
                    <a:pt x="705891" y="4010266"/>
                  </a:lnTo>
                  <a:lnTo>
                    <a:pt x="727417" y="4059707"/>
                  </a:lnTo>
                  <a:lnTo>
                    <a:pt x="772083" y="4157319"/>
                  </a:lnTo>
                  <a:lnTo>
                    <a:pt x="794956" y="4206075"/>
                  </a:lnTo>
                  <a:lnTo>
                    <a:pt x="818273" y="4254754"/>
                  </a:lnTo>
                  <a:lnTo>
                    <a:pt x="841870" y="4303153"/>
                  </a:lnTo>
                  <a:lnTo>
                    <a:pt x="865632" y="4351020"/>
                  </a:lnTo>
                  <a:lnTo>
                    <a:pt x="896112" y="435102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" y="7022591"/>
              <a:ext cx="85343" cy="17830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04" y="4847843"/>
              <a:ext cx="1195070" cy="1725295"/>
            </a:xfrm>
            <a:custGeom>
              <a:avLst/>
              <a:gdLst/>
              <a:ahLst/>
              <a:cxnLst/>
              <a:rect l="l" t="t" r="r" b="b"/>
              <a:pathLst>
                <a:path w="1195070" h="1725295">
                  <a:moveTo>
                    <a:pt x="53340" y="935736"/>
                  </a:moveTo>
                  <a:lnTo>
                    <a:pt x="47002" y="887730"/>
                  </a:lnTo>
                  <a:lnTo>
                    <a:pt x="41529" y="839736"/>
                  </a:lnTo>
                  <a:lnTo>
                    <a:pt x="36614" y="791718"/>
                  </a:lnTo>
                  <a:lnTo>
                    <a:pt x="32004" y="743712"/>
                  </a:lnTo>
                  <a:lnTo>
                    <a:pt x="28956" y="740664"/>
                  </a:lnTo>
                  <a:lnTo>
                    <a:pt x="15049" y="675132"/>
                  </a:lnTo>
                  <a:lnTo>
                    <a:pt x="7734" y="642086"/>
                  </a:lnTo>
                  <a:lnTo>
                    <a:pt x="0" y="609600"/>
                  </a:lnTo>
                  <a:lnTo>
                    <a:pt x="0" y="633984"/>
                  </a:lnTo>
                  <a:lnTo>
                    <a:pt x="2997" y="668756"/>
                  </a:lnTo>
                  <a:lnTo>
                    <a:pt x="10706" y="739432"/>
                  </a:lnTo>
                  <a:lnTo>
                    <a:pt x="13716" y="774192"/>
                  </a:lnTo>
                  <a:lnTo>
                    <a:pt x="23329" y="814870"/>
                  </a:lnTo>
                  <a:lnTo>
                    <a:pt x="43713" y="895070"/>
                  </a:lnTo>
                  <a:lnTo>
                    <a:pt x="53340" y="935736"/>
                  </a:lnTo>
                  <a:close/>
                </a:path>
                <a:path w="1195070" h="1725295">
                  <a:moveTo>
                    <a:pt x="1194816" y="0"/>
                  </a:moveTo>
                  <a:lnTo>
                    <a:pt x="1191768" y="0"/>
                  </a:lnTo>
                  <a:lnTo>
                    <a:pt x="1168946" y="20586"/>
                  </a:lnTo>
                  <a:lnTo>
                    <a:pt x="1146429" y="41160"/>
                  </a:lnTo>
                  <a:lnTo>
                    <a:pt x="1124470" y="61734"/>
                  </a:lnTo>
                  <a:lnTo>
                    <a:pt x="1103376" y="82296"/>
                  </a:lnTo>
                  <a:lnTo>
                    <a:pt x="1082802" y="105092"/>
                  </a:lnTo>
                  <a:lnTo>
                    <a:pt x="1062228" y="127444"/>
                  </a:lnTo>
                  <a:lnTo>
                    <a:pt x="1041641" y="148958"/>
                  </a:lnTo>
                  <a:lnTo>
                    <a:pt x="1021080" y="169164"/>
                  </a:lnTo>
                  <a:lnTo>
                    <a:pt x="987031" y="205765"/>
                  </a:lnTo>
                  <a:lnTo>
                    <a:pt x="954316" y="242519"/>
                  </a:lnTo>
                  <a:lnTo>
                    <a:pt x="922756" y="279552"/>
                  </a:lnTo>
                  <a:lnTo>
                    <a:pt x="892225" y="317030"/>
                  </a:lnTo>
                  <a:lnTo>
                    <a:pt x="862584" y="355092"/>
                  </a:lnTo>
                  <a:lnTo>
                    <a:pt x="831850" y="393649"/>
                  </a:lnTo>
                  <a:lnTo>
                    <a:pt x="801865" y="432485"/>
                  </a:lnTo>
                  <a:lnTo>
                    <a:pt x="772604" y="471627"/>
                  </a:lnTo>
                  <a:lnTo>
                    <a:pt x="744067" y="511111"/>
                  </a:lnTo>
                  <a:lnTo>
                    <a:pt x="716280" y="550926"/>
                  </a:lnTo>
                  <a:lnTo>
                    <a:pt x="689203" y="591121"/>
                  </a:lnTo>
                  <a:lnTo>
                    <a:pt x="662876" y="631698"/>
                  </a:lnTo>
                  <a:lnTo>
                    <a:pt x="637273" y="672680"/>
                  </a:lnTo>
                  <a:lnTo>
                    <a:pt x="612394" y="714070"/>
                  </a:lnTo>
                  <a:lnTo>
                    <a:pt x="588264" y="755904"/>
                  </a:lnTo>
                  <a:lnTo>
                    <a:pt x="564032" y="799033"/>
                  </a:lnTo>
                  <a:lnTo>
                    <a:pt x="540740" y="842441"/>
                  </a:lnTo>
                  <a:lnTo>
                    <a:pt x="518426" y="886155"/>
                  </a:lnTo>
                  <a:lnTo>
                    <a:pt x="497116" y="930211"/>
                  </a:lnTo>
                  <a:lnTo>
                    <a:pt x="476821" y="974598"/>
                  </a:lnTo>
                  <a:lnTo>
                    <a:pt x="457568" y="1019365"/>
                  </a:lnTo>
                  <a:lnTo>
                    <a:pt x="439407" y="1064514"/>
                  </a:lnTo>
                  <a:lnTo>
                    <a:pt x="422351" y="1110068"/>
                  </a:lnTo>
                  <a:lnTo>
                    <a:pt x="406425" y="1156030"/>
                  </a:lnTo>
                  <a:lnTo>
                    <a:pt x="391668" y="1202436"/>
                  </a:lnTo>
                  <a:lnTo>
                    <a:pt x="375183" y="1252499"/>
                  </a:lnTo>
                  <a:lnTo>
                    <a:pt x="360273" y="1303070"/>
                  </a:lnTo>
                  <a:lnTo>
                    <a:pt x="346964" y="1354112"/>
                  </a:lnTo>
                  <a:lnTo>
                    <a:pt x="335216" y="1405559"/>
                  </a:lnTo>
                  <a:lnTo>
                    <a:pt x="325056" y="1457375"/>
                  </a:lnTo>
                  <a:lnTo>
                    <a:pt x="316484" y="1509496"/>
                  </a:lnTo>
                  <a:lnTo>
                    <a:pt x="309473" y="1561896"/>
                  </a:lnTo>
                  <a:lnTo>
                    <a:pt x="304063" y="1614500"/>
                  </a:lnTo>
                  <a:lnTo>
                    <a:pt x="300228" y="1667256"/>
                  </a:lnTo>
                  <a:lnTo>
                    <a:pt x="306552" y="1681022"/>
                  </a:lnTo>
                  <a:lnTo>
                    <a:pt x="312026" y="1695069"/>
                  </a:lnTo>
                  <a:lnTo>
                    <a:pt x="316941" y="1709699"/>
                  </a:lnTo>
                  <a:lnTo>
                    <a:pt x="321564" y="1725168"/>
                  </a:lnTo>
                  <a:lnTo>
                    <a:pt x="321602" y="1713738"/>
                  </a:lnTo>
                  <a:lnTo>
                    <a:pt x="321945" y="1702320"/>
                  </a:lnTo>
                  <a:lnTo>
                    <a:pt x="322846" y="1690878"/>
                  </a:lnTo>
                  <a:lnTo>
                    <a:pt x="324612" y="1679448"/>
                  </a:lnTo>
                  <a:lnTo>
                    <a:pt x="326339" y="1631861"/>
                  </a:lnTo>
                  <a:lnTo>
                    <a:pt x="329653" y="1584223"/>
                  </a:lnTo>
                  <a:lnTo>
                    <a:pt x="334505" y="1536560"/>
                  </a:lnTo>
                  <a:lnTo>
                    <a:pt x="340842" y="1488922"/>
                  </a:lnTo>
                  <a:lnTo>
                    <a:pt x="348615" y="1441323"/>
                  </a:lnTo>
                  <a:lnTo>
                    <a:pt x="357746" y="1393837"/>
                  </a:lnTo>
                  <a:lnTo>
                    <a:pt x="368198" y="1346466"/>
                  </a:lnTo>
                  <a:lnTo>
                    <a:pt x="379907" y="1299260"/>
                  </a:lnTo>
                  <a:lnTo>
                    <a:pt x="392823" y="1252258"/>
                  </a:lnTo>
                  <a:lnTo>
                    <a:pt x="406908" y="1205484"/>
                  </a:lnTo>
                  <a:lnTo>
                    <a:pt x="421665" y="1159916"/>
                  </a:lnTo>
                  <a:lnTo>
                    <a:pt x="437565" y="1114628"/>
                  </a:lnTo>
                  <a:lnTo>
                    <a:pt x="454571" y="1069644"/>
                  </a:lnTo>
                  <a:lnTo>
                    <a:pt x="472617" y="1025004"/>
                  </a:lnTo>
                  <a:lnTo>
                    <a:pt x="491680" y="980694"/>
                  </a:lnTo>
                  <a:lnTo>
                    <a:pt x="511695" y="936764"/>
                  </a:lnTo>
                  <a:lnTo>
                    <a:pt x="532625" y="893216"/>
                  </a:lnTo>
                  <a:lnTo>
                    <a:pt x="554431" y="850074"/>
                  </a:lnTo>
                  <a:lnTo>
                    <a:pt x="577049" y="807339"/>
                  </a:lnTo>
                  <a:lnTo>
                    <a:pt x="600456" y="765048"/>
                  </a:lnTo>
                  <a:lnTo>
                    <a:pt x="623760" y="722388"/>
                  </a:lnTo>
                  <a:lnTo>
                    <a:pt x="647954" y="680326"/>
                  </a:lnTo>
                  <a:lnTo>
                    <a:pt x="672985" y="638835"/>
                  </a:lnTo>
                  <a:lnTo>
                    <a:pt x="698817" y="597877"/>
                  </a:lnTo>
                  <a:lnTo>
                    <a:pt x="725411" y="557403"/>
                  </a:lnTo>
                  <a:lnTo>
                    <a:pt x="752754" y="517398"/>
                  </a:lnTo>
                  <a:lnTo>
                    <a:pt x="780783" y="477812"/>
                  </a:lnTo>
                  <a:lnTo>
                    <a:pt x="809472" y="438607"/>
                  </a:lnTo>
                  <a:lnTo>
                    <a:pt x="838784" y="399745"/>
                  </a:lnTo>
                  <a:lnTo>
                    <a:pt x="898296" y="322846"/>
                  </a:lnTo>
                  <a:lnTo>
                    <a:pt x="928662" y="284873"/>
                  </a:lnTo>
                  <a:lnTo>
                    <a:pt x="959751" y="247624"/>
                  </a:lnTo>
                  <a:lnTo>
                    <a:pt x="991565" y="211480"/>
                  </a:lnTo>
                  <a:lnTo>
                    <a:pt x="1024128" y="176784"/>
                  </a:lnTo>
                  <a:lnTo>
                    <a:pt x="1106424" y="85344"/>
                  </a:lnTo>
                  <a:lnTo>
                    <a:pt x="1127518" y="64300"/>
                  </a:lnTo>
                  <a:lnTo>
                    <a:pt x="1149477" y="42672"/>
                  </a:lnTo>
                  <a:lnTo>
                    <a:pt x="1171994" y="21056"/>
                  </a:lnTo>
                  <a:lnTo>
                    <a:pt x="1194816" y="0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9515" y="7040879"/>
              <a:ext cx="77724" cy="1600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" y="2851403"/>
              <a:ext cx="772795" cy="4352925"/>
            </a:xfrm>
            <a:custGeom>
              <a:avLst/>
              <a:gdLst/>
              <a:ahLst/>
              <a:cxnLst/>
              <a:rect l="l" t="t" r="r" b="b"/>
              <a:pathLst>
                <a:path w="772795" h="4352925">
                  <a:moveTo>
                    <a:pt x="117348" y="0"/>
                  </a:moveTo>
                  <a:lnTo>
                    <a:pt x="0" y="0"/>
                  </a:lnTo>
                  <a:lnTo>
                    <a:pt x="0" y="4352544"/>
                  </a:lnTo>
                  <a:lnTo>
                    <a:pt x="117348" y="4352544"/>
                  </a:lnTo>
                  <a:lnTo>
                    <a:pt x="117348" y="0"/>
                  </a:lnTo>
                  <a:close/>
                </a:path>
                <a:path w="772795" h="4352925">
                  <a:moveTo>
                    <a:pt x="641604" y="3808476"/>
                  </a:moveTo>
                  <a:lnTo>
                    <a:pt x="639838" y="3785692"/>
                  </a:lnTo>
                  <a:lnTo>
                    <a:pt x="638937" y="3763327"/>
                  </a:lnTo>
                  <a:lnTo>
                    <a:pt x="638594" y="3741826"/>
                  </a:lnTo>
                  <a:lnTo>
                    <a:pt x="638556" y="3721608"/>
                  </a:lnTo>
                  <a:lnTo>
                    <a:pt x="634809" y="3706139"/>
                  </a:lnTo>
                  <a:lnTo>
                    <a:pt x="630351" y="3691509"/>
                  </a:lnTo>
                  <a:lnTo>
                    <a:pt x="625043" y="3677462"/>
                  </a:lnTo>
                  <a:lnTo>
                    <a:pt x="618744" y="3663696"/>
                  </a:lnTo>
                  <a:lnTo>
                    <a:pt x="618744" y="3741420"/>
                  </a:lnTo>
                  <a:lnTo>
                    <a:pt x="623697" y="3757041"/>
                  </a:lnTo>
                  <a:lnTo>
                    <a:pt x="626884" y="3765854"/>
                  </a:lnTo>
                  <a:lnTo>
                    <a:pt x="630936" y="3774948"/>
                  </a:lnTo>
                  <a:lnTo>
                    <a:pt x="633450" y="3783622"/>
                  </a:lnTo>
                  <a:lnTo>
                    <a:pt x="639076" y="3799814"/>
                  </a:lnTo>
                  <a:lnTo>
                    <a:pt x="641604" y="3808476"/>
                  </a:lnTo>
                  <a:close/>
                </a:path>
                <a:path w="772795" h="4352925">
                  <a:moveTo>
                    <a:pt x="772668" y="4349496"/>
                  </a:moveTo>
                  <a:lnTo>
                    <a:pt x="753186" y="4305566"/>
                  </a:lnTo>
                  <a:lnTo>
                    <a:pt x="735711" y="4260913"/>
                  </a:lnTo>
                  <a:lnTo>
                    <a:pt x="719937" y="4215981"/>
                  </a:lnTo>
                  <a:lnTo>
                    <a:pt x="705612" y="4171188"/>
                  </a:lnTo>
                  <a:lnTo>
                    <a:pt x="702564" y="4164761"/>
                  </a:lnTo>
                  <a:lnTo>
                    <a:pt x="702564" y="4158996"/>
                  </a:lnTo>
                  <a:lnTo>
                    <a:pt x="699516" y="4152900"/>
                  </a:lnTo>
                  <a:lnTo>
                    <a:pt x="686066" y="4104475"/>
                  </a:lnTo>
                  <a:lnTo>
                    <a:pt x="680745" y="4082250"/>
                  </a:lnTo>
                  <a:lnTo>
                    <a:pt x="680745" y="4116324"/>
                  </a:lnTo>
                  <a:lnTo>
                    <a:pt x="672084" y="4098036"/>
                  </a:lnTo>
                  <a:lnTo>
                    <a:pt x="680745" y="4116324"/>
                  </a:lnTo>
                  <a:lnTo>
                    <a:pt x="680745" y="4082250"/>
                  </a:lnTo>
                  <a:lnTo>
                    <a:pt x="664565" y="4007066"/>
                  </a:lnTo>
                  <a:lnTo>
                    <a:pt x="656399" y="3958082"/>
                  </a:lnTo>
                  <a:lnTo>
                    <a:pt x="649884" y="3908907"/>
                  </a:lnTo>
                  <a:lnTo>
                    <a:pt x="644969" y="3859555"/>
                  </a:lnTo>
                  <a:lnTo>
                    <a:pt x="641604" y="3810000"/>
                  </a:lnTo>
                  <a:lnTo>
                    <a:pt x="638835" y="3801338"/>
                  </a:lnTo>
                  <a:lnTo>
                    <a:pt x="632167" y="3785146"/>
                  </a:lnTo>
                  <a:lnTo>
                    <a:pt x="629412" y="3776472"/>
                  </a:lnTo>
                  <a:lnTo>
                    <a:pt x="626237" y="3767378"/>
                  </a:lnTo>
                  <a:lnTo>
                    <a:pt x="623506" y="3758565"/>
                  </a:lnTo>
                  <a:lnTo>
                    <a:pt x="621042" y="3750335"/>
                  </a:lnTo>
                  <a:lnTo>
                    <a:pt x="618744" y="3742944"/>
                  </a:lnTo>
                  <a:lnTo>
                    <a:pt x="619480" y="3797782"/>
                  </a:lnTo>
                  <a:lnTo>
                    <a:pt x="621766" y="3852380"/>
                  </a:lnTo>
                  <a:lnTo>
                    <a:pt x="625652" y="3906558"/>
                  </a:lnTo>
                  <a:lnTo>
                    <a:pt x="631228" y="3960063"/>
                  </a:lnTo>
                  <a:lnTo>
                    <a:pt x="638556" y="4012692"/>
                  </a:lnTo>
                  <a:lnTo>
                    <a:pt x="654164" y="4087368"/>
                  </a:lnTo>
                  <a:lnTo>
                    <a:pt x="662978" y="4124998"/>
                  </a:lnTo>
                  <a:lnTo>
                    <a:pt x="672084" y="4162044"/>
                  </a:lnTo>
                  <a:lnTo>
                    <a:pt x="699554" y="4229697"/>
                  </a:lnTo>
                  <a:lnTo>
                    <a:pt x="718185" y="4270057"/>
                  </a:lnTo>
                  <a:lnTo>
                    <a:pt x="737374" y="4310138"/>
                  </a:lnTo>
                  <a:lnTo>
                    <a:pt x="757428" y="4349496"/>
                  </a:lnTo>
                  <a:lnTo>
                    <a:pt x="772668" y="4349496"/>
                  </a:lnTo>
                  <a:close/>
                </a:path>
              </a:pathLst>
            </a:custGeom>
            <a:solidFill>
              <a:srgbClr val="766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8" y="3305555"/>
              <a:ext cx="1012190" cy="321945"/>
            </a:xfrm>
            <a:custGeom>
              <a:avLst/>
              <a:gdLst/>
              <a:ahLst/>
              <a:cxnLst/>
              <a:rect l="l" t="t" r="r" b="b"/>
              <a:pathLst>
                <a:path w="1012190" h="321945">
                  <a:moveTo>
                    <a:pt x="851916" y="0"/>
                  </a:moveTo>
                  <a:lnTo>
                    <a:pt x="0" y="0"/>
                  </a:lnTo>
                  <a:lnTo>
                    <a:pt x="0" y="320045"/>
                  </a:lnTo>
                  <a:lnTo>
                    <a:pt x="790956" y="321564"/>
                  </a:lnTo>
                  <a:lnTo>
                    <a:pt x="854964" y="321564"/>
                  </a:lnTo>
                  <a:lnTo>
                    <a:pt x="858012" y="318516"/>
                  </a:lnTo>
                  <a:lnTo>
                    <a:pt x="858012" y="316992"/>
                  </a:lnTo>
                  <a:lnTo>
                    <a:pt x="859536" y="316992"/>
                  </a:lnTo>
                  <a:lnTo>
                    <a:pt x="1011936" y="164592"/>
                  </a:lnTo>
                  <a:lnTo>
                    <a:pt x="1011936" y="158496"/>
                  </a:lnTo>
                  <a:lnTo>
                    <a:pt x="1005840" y="152400"/>
                  </a:lnTo>
                  <a:lnTo>
                    <a:pt x="861060" y="6096"/>
                  </a:lnTo>
                  <a:lnTo>
                    <a:pt x="858012" y="6096"/>
                  </a:lnTo>
                  <a:lnTo>
                    <a:pt x="858012" y="3048"/>
                  </a:lnTo>
                  <a:lnTo>
                    <a:pt x="854964" y="3048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A53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7501" y="2203358"/>
            <a:ext cx="9778343" cy="33456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HP</cp:lastModifiedBy>
  <cp:revision>1</cp:revision>
  <dcterms:created xsi:type="dcterms:W3CDTF">2022-07-20T04:22:44Z</dcterms:created>
  <dcterms:modified xsi:type="dcterms:W3CDTF">2022-07-20T04:24:17Z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2020-08-21T00:00:00Z</vt:filetime>
  </property>
  <property fmtid="{D5CDD505-2E9C-101B-9397-08002B2CF9AE}" pid="3" name="LastSaved">
    <vt:filetime>2022-07-20T00:00:00Z</vt:filetime>
  </property>
</Properties>
</file>